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3"/>
  </p:sldMasterIdLst>
  <p:notesMasterIdLst>
    <p:notesMasterId r:id="rId36"/>
  </p:notesMasterIdLst>
  <p:handoutMasterIdLst>
    <p:handoutMasterId r:id="rId37"/>
  </p:handoutMasterIdLst>
  <p:sldIdLst>
    <p:sldId id="259" r:id="rId4"/>
    <p:sldId id="257" r:id="rId5"/>
    <p:sldId id="265" r:id="rId6"/>
    <p:sldId id="275" r:id="rId7"/>
    <p:sldId id="266" r:id="rId8"/>
    <p:sldId id="27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80" r:id="rId21"/>
    <p:sldId id="285" r:id="rId22"/>
    <p:sldId id="286" r:id="rId23"/>
    <p:sldId id="281" r:id="rId24"/>
    <p:sldId id="287" r:id="rId25"/>
    <p:sldId id="288" r:id="rId26"/>
    <p:sldId id="282" r:id="rId27"/>
    <p:sldId id="283" r:id="rId28"/>
    <p:sldId id="284" r:id="rId29"/>
    <p:sldId id="289" r:id="rId30"/>
    <p:sldId id="290" r:id="rId31"/>
    <p:sldId id="293" r:id="rId32"/>
    <p:sldId id="291" r:id="rId33"/>
    <p:sldId id="294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89F46-94A8-F748-96B7-34E019055A43}" v="2" dt="2023-03-27T04:38:39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068" autoAdjust="0"/>
    <p:restoredTop sz="94792"/>
  </p:normalViewPr>
  <p:slideViewPr>
    <p:cSldViewPr snapToGrid="0">
      <p:cViewPr varScale="1">
        <p:scale>
          <a:sx n="63" d="100"/>
          <a:sy n="63" d="100"/>
        </p:scale>
        <p:origin x="176" y="736"/>
      </p:cViewPr>
      <p:guideLst/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ustomXml" Target="../customXml/item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 Thi Kim Hue" userId="af176dfe-ebe0-47e4-99a4-e0f4d40f7313" providerId="ADAL" clId="{54FE70A6-63C1-4E11-969B-F1F522CE7CAE}"/>
    <pc:docChg chg="undo custSel addSld modSld sldOrd">
      <pc:chgData name="Ta Thi Kim Hue" userId="af176dfe-ebe0-47e4-99a4-e0f4d40f7313" providerId="ADAL" clId="{54FE70A6-63C1-4E11-969B-F1F522CE7CAE}" dt="2022-10-26T11:54:59.244" v="3312" actId="20577"/>
      <pc:docMkLst>
        <pc:docMk/>
      </pc:docMkLst>
      <pc:sldChg chg="delSp mod">
        <pc:chgData name="Ta Thi Kim Hue" userId="af176dfe-ebe0-47e4-99a4-e0f4d40f7313" providerId="ADAL" clId="{54FE70A6-63C1-4E11-969B-F1F522CE7CAE}" dt="2022-10-26T08:44:52.452" v="535" actId="21"/>
        <pc:sldMkLst>
          <pc:docMk/>
          <pc:sldMk cId="2508839728" sldId="281"/>
        </pc:sldMkLst>
        <pc:picChg chg="del">
          <ac:chgData name="Ta Thi Kim Hue" userId="af176dfe-ebe0-47e4-99a4-e0f4d40f7313" providerId="ADAL" clId="{54FE70A6-63C1-4E11-969B-F1F522CE7CAE}" dt="2022-10-26T08:44:52.452" v="535" actId="21"/>
          <ac:picMkLst>
            <pc:docMk/>
            <pc:sldMk cId="2508839728" sldId="281"/>
            <ac:picMk id="6" creationId="{D6F1B9D1-7255-CE57-6922-97036565A46D}"/>
          </ac:picMkLst>
        </pc:picChg>
      </pc:sldChg>
      <pc:sldChg chg="ord">
        <pc:chgData name="Ta Thi Kim Hue" userId="af176dfe-ebe0-47e4-99a4-e0f4d40f7313" providerId="ADAL" clId="{54FE70A6-63C1-4E11-969B-F1F522CE7CAE}" dt="2022-10-26T11:49:52.645" v="2763"/>
        <pc:sldMkLst>
          <pc:docMk/>
          <pc:sldMk cId="3786551749" sldId="282"/>
        </pc:sldMkLst>
      </pc:sldChg>
      <pc:sldChg chg="modSp mod ord">
        <pc:chgData name="Ta Thi Kim Hue" userId="af176dfe-ebe0-47e4-99a4-e0f4d40f7313" providerId="ADAL" clId="{54FE70A6-63C1-4E11-969B-F1F522CE7CAE}" dt="2022-10-26T11:54:38.265" v="3265" actId="20577"/>
        <pc:sldMkLst>
          <pc:docMk/>
          <pc:sldMk cId="3252570683" sldId="283"/>
        </pc:sldMkLst>
        <pc:spChg chg="mod">
          <ac:chgData name="Ta Thi Kim Hue" userId="af176dfe-ebe0-47e4-99a4-e0f4d40f7313" providerId="ADAL" clId="{54FE70A6-63C1-4E11-969B-F1F522CE7CAE}" dt="2022-10-26T11:54:38.265" v="3265" actId="20577"/>
          <ac:spMkLst>
            <pc:docMk/>
            <pc:sldMk cId="3252570683" sldId="283"/>
            <ac:spMk id="4" creationId="{77A02F12-7B07-117A-B526-A940A4815973}"/>
          </ac:spMkLst>
        </pc:spChg>
      </pc:sldChg>
      <pc:sldChg chg="addSp delSp modSp new mod">
        <pc:chgData name="Ta Thi Kim Hue" userId="af176dfe-ebe0-47e4-99a4-e0f4d40f7313" providerId="ADAL" clId="{54FE70A6-63C1-4E11-969B-F1F522CE7CAE}" dt="2022-10-26T08:46:31.004" v="699" actId="20577"/>
        <pc:sldMkLst>
          <pc:docMk/>
          <pc:sldMk cId="3616470069" sldId="285"/>
        </pc:sldMkLst>
        <pc:spChg chg="mod">
          <ac:chgData name="Ta Thi Kim Hue" userId="af176dfe-ebe0-47e4-99a4-e0f4d40f7313" providerId="ADAL" clId="{54FE70A6-63C1-4E11-969B-F1F522CE7CAE}" dt="2022-10-26T08:26:57.686" v="30" actId="20577"/>
          <ac:spMkLst>
            <pc:docMk/>
            <pc:sldMk cId="3616470069" sldId="285"/>
            <ac:spMk id="3" creationId="{50159633-3230-4B35-A27C-ECC98ED567C9}"/>
          </ac:spMkLst>
        </pc:spChg>
        <pc:spChg chg="mod">
          <ac:chgData name="Ta Thi Kim Hue" userId="af176dfe-ebe0-47e4-99a4-e0f4d40f7313" providerId="ADAL" clId="{54FE70A6-63C1-4E11-969B-F1F522CE7CAE}" dt="2022-10-26T08:46:31.004" v="699" actId="20577"/>
          <ac:spMkLst>
            <pc:docMk/>
            <pc:sldMk cId="3616470069" sldId="285"/>
            <ac:spMk id="4" creationId="{7F24F5F3-E2EC-4F3A-95A6-44E55ADD19A5}"/>
          </ac:spMkLst>
        </pc:spChg>
        <pc:spChg chg="add mod">
          <ac:chgData name="Ta Thi Kim Hue" userId="af176dfe-ebe0-47e4-99a4-e0f4d40f7313" providerId="ADAL" clId="{54FE70A6-63C1-4E11-969B-F1F522CE7CAE}" dt="2022-10-26T08:33:09.670" v="113"/>
          <ac:spMkLst>
            <pc:docMk/>
            <pc:sldMk cId="3616470069" sldId="285"/>
            <ac:spMk id="6" creationId="{7B89166F-4F36-4B8F-94E1-5928E9E05C0F}"/>
          </ac:spMkLst>
        </pc:spChg>
        <pc:spChg chg="add del mod">
          <ac:chgData name="Ta Thi Kim Hue" userId="af176dfe-ebe0-47e4-99a4-e0f4d40f7313" providerId="ADAL" clId="{54FE70A6-63C1-4E11-969B-F1F522CE7CAE}" dt="2022-10-26T08:36:29.066" v="257"/>
          <ac:spMkLst>
            <pc:docMk/>
            <pc:sldMk cId="3616470069" sldId="285"/>
            <ac:spMk id="8" creationId="{05ACCA3E-5505-48F7-9D9E-D65479D6B608}"/>
          </ac:spMkLst>
        </pc:spChg>
        <pc:spChg chg="add del mod">
          <ac:chgData name="Ta Thi Kim Hue" userId="af176dfe-ebe0-47e4-99a4-e0f4d40f7313" providerId="ADAL" clId="{54FE70A6-63C1-4E11-969B-F1F522CE7CAE}" dt="2022-10-26T08:36:39.649" v="259"/>
          <ac:spMkLst>
            <pc:docMk/>
            <pc:sldMk cId="3616470069" sldId="285"/>
            <ac:spMk id="10" creationId="{5612E7BE-A554-42A3-B3B1-3898ECF556AF}"/>
          </ac:spMkLst>
        </pc:spChg>
        <pc:spChg chg="add del mod">
          <ac:chgData name="Ta Thi Kim Hue" userId="af176dfe-ebe0-47e4-99a4-e0f4d40f7313" providerId="ADAL" clId="{54FE70A6-63C1-4E11-969B-F1F522CE7CAE}" dt="2022-10-26T08:36:47.160" v="261"/>
          <ac:spMkLst>
            <pc:docMk/>
            <pc:sldMk cId="3616470069" sldId="285"/>
            <ac:spMk id="12" creationId="{6CE5ADC6-5FA4-4752-BBBC-0F6D8C3A6B60}"/>
          </ac:spMkLst>
        </pc:spChg>
        <pc:graphicFrameChg chg="add del mod">
          <ac:chgData name="Ta Thi Kim Hue" userId="af176dfe-ebe0-47e4-99a4-e0f4d40f7313" providerId="ADAL" clId="{54FE70A6-63C1-4E11-969B-F1F522CE7CAE}" dt="2022-10-26T08:36:19.303" v="255" actId="478"/>
          <ac:graphicFrameMkLst>
            <pc:docMk/>
            <pc:sldMk cId="3616470069" sldId="285"/>
            <ac:graphicFrameMk id="5" creationId="{796DD149-514E-40C8-8E60-DF8D0D6BADBF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08:36:29.066" v="257"/>
          <ac:graphicFrameMkLst>
            <pc:docMk/>
            <pc:sldMk cId="3616470069" sldId="285"/>
            <ac:graphicFrameMk id="7" creationId="{7305C54C-F894-4033-9484-477474C759BD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08:36:39.649" v="259"/>
          <ac:graphicFrameMkLst>
            <pc:docMk/>
            <pc:sldMk cId="3616470069" sldId="285"/>
            <ac:graphicFrameMk id="9" creationId="{A0F0FED6-D1D2-4154-A280-F38E1A320970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08:36:47.160" v="261"/>
          <ac:graphicFrameMkLst>
            <pc:docMk/>
            <pc:sldMk cId="3616470069" sldId="285"/>
            <ac:graphicFrameMk id="11" creationId="{C509FE5E-70C3-45E0-AEDA-6CA7CC98C8DE}"/>
          </ac:graphicFrameMkLst>
        </pc:graphicFrameChg>
        <pc:picChg chg="add mod">
          <ac:chgData name="Ta Thi Kim Hue" userId="af176dfe-ebe0-47e4-99a4-e0f4d40f7313" providerId="ADAL" clId="{54FE70A6-63C1-4E11-969B-F1F522CE7CAE}" dt="2022-10-26T08:45:03.725" v="539" actId="1076"/>
          <ac:picMkLst>
            <pc:docMk/>
            <pc:sldMk cId="3616470069" sldId="285"/>
            <ac:picMk id="13" creationId="{6C869B0B-BB10-46EC-8395-9A5221D8A2DF}"/>
          </ac:picMkLst>
        </pc:picChg>
      </pc:sldChg>
      <pc:sldChg chg="addSp modSp new mod ord modAnim">
        <pc:chgData name="Ta Thi Kim Hue" userId="af176dfe-ebe0-47e4-99a4-e0f4d40f7313" providerId="ADAL" clId="{54FE70A6-63C1-4E11-969B-F1F522CE7CAE}" dt="2022-10-26T09:32:05.798" v="1619" actId="1076"/>
        <pc:sldMkLst>
          <pc:docMk/>
          <pc:sldMk cId="2502713918" sldId="286"/>
        </pc:sldMkLst>
        <pc:spChg chg="mod">
          <ac:chgData name="Ta Thi Kim Hue" userId="af176dfe-ebe0-47e4-99a4-e0f4d40f7313" providerId="ADAL" clId="{54FE70A6-63C1-4E11-969B-F1F522CE7CAE}" dt="2022-10-26T08:49:18.310" v="710" actId="20577"/>
          <ac:spMkLst>
            <pc:docMk/>
            <pc:sldMk cId="2502713918" sldId="286"/>
            <ac:spMk id="3" creationId="{46F399AB-D08D-44C9-B659-871A9264ACEF}"/>
          </ac:spMkLst>
        </pc:spChg>
        <pc:spChg chg="mod">
          <ac:chgData name="Ta Thi Kim Hue" userId="af176dfe-ebe0-47e4-99a4-e0f4d40f7313" providerId="ADAL" clId="{54FE70A6-63C1-4E11-969B-F1F522CE7CAE}" dt="2022-10-26T09:32:01.140" v="1618" actId="15"/>
          <ac:spMkLst>
            <pc:docMk/>
            <pc:sldMk cId="2502713918" sldId="286"/>
            <ac:spMk id="4" creationId="{334C99FE-2CDA-414D-B6B4-DBF3187A40B6}"/>
          </ac:spMkLst>
        </pc:spChg>
        <pc:spChg chg="add mod">
          <ac:chgData name="Ta Thi Kim Hue" userId="af176dfe-ebe0-47e4-99a4-e0f4d40f7313" providerId="ADAL" clId="{54FE70A6-63C1-4E11-969B-F1F522CE7CAE}" dt="2022-10-26T09:32:05.798" v="1619" actId="1076"/>
          <ac:spMkLst>
            <pc:docMk/>
            <pc:sldMk cId="2502713918" sldId="286"/>
            <ac:spMk id="5" creationId="{646954CE-31F2-4DA6-8F9D-09CBA116F01A}"/>
          </ac:spMkLst>
        </pc:spChg>
      </pc:sldChg>
      <pc:sldChg chg="modSp new mod">
        <pc:chgData name="Ta Thi Kim Hue" userId="af176dfe-ebe0-47e4-99a4-e0f4d40f7313" providerId="ADAL" clId="{54FE70A6-63C1-4E11-969B-F1F522CE7CAE}" dt="2022-10-26T10:33:16.251" v="2565" actId="20577"/>
        <pc:sldMkLst>
          <pc:docMk/>
          <pc:sldMk cId="867654301" sldId="287"/>
        </pc:sldMkLst>
        <pc:spChg chg="mod">
          <ac:chgData name="Ta Thi Kim Hue" userId="af176dfe-ebe0-47e4-99a4-e0f4d40f7313" providerId="ADAL" clId="{54FE70A6-63C1-4E11-969B-F1F522CE7CAE}" dt="2022-10-26T09:34:22.575" v="1664" actId="20577"/>
          <ac:spMkLst>
            <pc:docMk/>
            <pc:sldMk cId="867654301" sldId="287"/>
            <ac:spMk id="3" creationId="{672FF09D-CCB6-43E0-B46C-FCAEF8A9A2AD}"/>
          </ac:spMkLst>
        </pc:spChg>
        <pc:spChg chg="mod">
          <ac:chgData name="Ta Thi Kim Hue" userId="af176dfe-ebe0-47e4-99a4-e0f4d40f7313" providerId="ADAL" clId="{54FE70A6-63C1-4E11-969B-F1F522CE7CAE}" dt="2022-10-26T10:33:16.251" v="2565" actId="20577"/>
          <ac:spMkLst>
            <pc:docMk/>
            <pc:sldMk cId="867654301" sldId="287"/>
            <ac:spMk id="4" creationId="{51FFAE2F-61E7-415F-9DD7-5148A7FE73EE}"/>
          </ac:spMkLst>
        </pc:spChg>
      </pc:sldChg>
      <pc:sldChg chg="addSp delSp modSp new mod">
        <pc:chgData name="Ta Thi Kim Hue" userId="af176dfe-ebe0-47e4-99a4-e0f4d40f7313" providerId="ADAL" clId="{54FE70A6-63C1-4E11-969B-F1F522CE7CAE}" dt="2022-10-26T10:39:45.807" v="2761"/>
        <pc:sldMkLst>
          <pc:docMk/>
          <pc:sldMk cId="4175955957" sldId="288"/>
        </pc:sldMkLst>
        <pc:spChg chg="mod">
          <ac:chgData name="Ta Thi Kim Hue" userId="af176dfe-ebe0-47e4-99a4-e0f4d40f7313" providerId="ADAL" clId="{54FE70A6-63C1-4E11-969B-F1F522CE7CAE}" dt="2022-10-26T10:33:45.085" v="2583" actId="20577"/>
          <ac:spMkLst>
            <pc:docMk/>
            <pc:sldMk cId="4175955957" sldId="288"/>
            <ac:spMk id="3" creationId="{8CC24C0B-92A9-419D-BE4F-0CBAD335BECE}"/>
          </ac:spMkLst>
        </pc:spChg>
        <pc:spChg chg="mod">
          <ac:chgData name="Ta Thi Kim Hue" userId="af176dfe-ebe0-47e4-99a4-e0f4d40f7313" providerId="ADAL" clId="{54FE70A6-63C1-4E11-969B-F1F522CE7CAE}" dt="2022-10-26T10:39:15.981" v="2753" actId="14100"/>
          <ac:spMkLst>
            <pc:docMk/>
            <pc:sldMk cId="4175955957" sldId="288"/>
            <ac:spMk id="4" creationId="{B310BEA8-9217-4C04-962E-065A63974FEB}"/>
          </ac:spMkLst>
        </pc:spChg>
        <pc:spChg chg="add del mod">
          <ac:chgData name="Ta Thi Kim Hue" userId="af176dfe-ebe0-47e4-99a4-e0f4d40f7313" providerId="ADAL" clId="{54FE70A6-63C1-4E11-969B-F1F522CE7CAE}" dt="2022-10-26T10:39:11.143" v="2752"/>
          <ac:spMkLst>
            <pc:docMk/>
            <pc:sldMk cId="4175955957" sldId="288"/>
            <ac:spMk id="6" creationId="{98F6DA48-2EBA-4D53-B9C7-9E6C69E11BD9}"/>
          </ac:spMkLst>
        </pc:spChg>
        <pc:spChg chg="add del mod">
          <ac:chgData name="Ta Thi Kim Hue" userId="af176dfe-ebe0-47e4-99a4-e0f4d40f7313" providerId="ADAL" clId="{54FE70A6-63C1-4E11-969B-F1F522CE7CAE}" dt="2022-10-26T10:39:19.423" v="2755"/>
          <ac:spMkLst>
            <pc:docMk/>
            <pc:sldMk cId="4175955957" sldId="288"/>
            <ac:spMk id="8" creationId="{AEEAD22A-ED2A-473C-A333-0BE7FA38B15E}"/>
          </ac:spMkLst>
        </pc:spChg>
        <pc:spChg chg="add del mod">
          <ac:chgData name="Ta Thi Kim Hue" userId="af176dfe-ebe0-47e4-99a4-e0f4d40f7313" providerId="ADAL" clId="{54FE70A6-63C1-4E11-969B-F1F522CE7CAE}" dt="2022-10-26T10:39:29.735" v="2757"/>
          <ac:spMkLst>
            <pc:docMk/>
            <pc:sldMk cId="4175955957" sldId="288"/>
            <ac:spMk id="11" creationId="{EA8A8C2C-28A3-41A5-9D0B-E818C03F8808}"/>
          </ac:spMkLst>
        </pc:spChg>
        <pc:spChg chg="add del mod">
          <ac:chgData name="Ta Thi Kim Hue" userId="af176dfe-ebe0-47e4-99a4-e0f4d40f7313" providerId="ADAL" clId="{54FE70A6-63C1-4E11-969B-F1F522CE7CAE}" dt="2022-10-26T10:39:45.807" v="2761"/>
          <ac:spMkLst>
            <pc:docMk/>
            <pc:sldMk cId="4175955957" sldId="288"/>
            <ac:spMk id="13" creationId="{51930781-BD9F-44BF-B66B-75882A5A3DDB}"/>
          </ac:spMkLst>
        </pc:spChg>
        <pc:graphicFrameChg chg="add del mod">
          <ac:chgData name="Ta Thi Kim Hue" userId="af176dfe-ebe0-47e4-99a4-e0f4d40f7313" providerId="ADAL" clId="{54FE70A6-63C1-4E11-969B-F1F522CE7CAE}" dt="2022-10-26T10:39:11.143" v="2752"/>
          <ac:graphicFrameMkLst>
            <pc:docMk/>
            <pc:sldMk cId="4175955957" sldId="288"/>
            <ac:graphicFrameMk id="5" creationId="{70C548C0-1AC9-499A-B3E9-A0CC4C2A1DB8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10:39:19.423" v="2755"/>
          <ac:graphicFrameMkLst>
            <pc:docMk/>
            <pc:sldMk cId="4175955957" sldId="288"/>
            <ac:graphicFrameMk id="7" creationId="{F726ECFE-667D-4B5E-AE06-5B551EDF4CE9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10:39:29.735" v="2757"/>
          <ac:graphicFrameMkLst>
            <pc:docMk/>
            <pc:sldMk cId="4175955957" sldId="288"/>
            <ac:graphicFrameMk id="9" creationId="{58438024-72E6-470A-9E26-083DAA9AA551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10:39:29.735" v="2757"/>
          <ac:graphicFrameMkLst>
            <pc:docMk/>
            <pc:sldMk cId="4175955957" sldId="288"/>
            <ac:graphicFrameMk id="10" creationId="{79F608BB-E003-4986-954D-F4B423F7B9F8}"/>
          </ac:graphicFrameMkLst>
        </pc:graphicFrameChg>
        <pc:graphicFrameChg chg="add del mod">
          <ac:chgData name="Ta Thi Kim Hue" userId="af176dfe-ebe0-47e4-99a4-e0f4d40f7313" providerId="ADAL" clId="{54FE70A6-63C1-4E11-969B-F1F522CE7CAE}" dt="2022-10-26T10:39:45.807" v="2761"/>
          <ac:graphicFrameMkLst>
            <pc:docMk/>
            <pc:sldMk cId="4175955957" sldId="288"/>
            <ac:graphicFrameMk id="12" creationId="{13928A80-7142-4A9D-962B-3CB3CF30B57E}"/>
          </ac:graphicFrameMkLst>
        </pc:graphicFrameChg>
      </pc:sldChg>
      <pc:sldChg chg="modSp new mod">
        <pc:chgData name="Ta Thi Kim Hue" userId="af176dfe-ebe0-47e4-99a4-e0f4d40f7313" providerId="ADAL" clId="{54FE70A6-63C1-4E11-969B-F1F522CE7CAE}" dt="2022-10-26T11:54:59.244" v="3312" actId="20577"/>
        <pc:sldMkLst>
          <pc:docMk/>
          <pc:sldMk cId="1578274839" sldId="289"/>
        </pc:sldMkLst>
        <pc:spChg chg="mod">
          <ac:chgData name="Ta Thi Kim Hue" userId="af176dfe-ebe0-47e4-99a4-e0f4d40f7313" providerId="ADAL" clId="{54FE70A6-63C1-4E11-969B-F1F522CE7CAE}" dt="2022-10-26T11:54:59.244" v="3312" actId="20577"/>
          <ac:spMkLst>
            <pc:docMk/>
            <pc:sldMk cId="1578274839" sldId="289"/>
            <ac:spMk id="3" creationId="{165A5BF4-201B-4CE9-A4EB-84B73A071661}"/>
          </ac:spMkLst>
        </pc:spChg>
      </pc:sldChg>
    </pc:docChg>
  </pc:docChgLst>
  <pc:docChgLst>
    <pc:chgData name="Ta Thi Kim Hue" userId="af176dfe-ebe0-47e4-99a4-e0f4d40f7313" providerId="ADAL" clId="{D8389F46-94A8-F748-96B7-34E019055A43}"/>
    <pc:docChg chg="modSld">
      <pc:chgData name="Ta Thi Kim Hue" userId="af176dfe-ebe0-47e4-99a4-e0f4d40f7313" providerId="ADAL" clId="{D8389F46-94A8-F748-96B7-34E019055A43}" dt="2023-03-27T04:53:23.297" v="6" actId="20577"/>
      <pc:docMkLst>
        <pc:docMk/>
      </pc:docMkLst>
      <pc:sldChg chg="modSp">
        <pc:chgData name="Ta Thi Kim Hue" userId="af176dfe-ebe0-47e4-99a4-e0f4d40f7313" providerId="ADAL" clId="{D8389F46-94A8-F748-96B7-34E019055A43}" dt="2023-03-27T04:38:39.915" v="1" actId="20577"/>
        <pc:sldMkLst>
          <pc:docMk/>
          <pc:sldMk cId="790159097" sldId="290"/>
        </pc:sldMkLst>
        <pc:spChg chg="mod">
          <ac:chgData name="Ta Thi Kim Hue" userId="af176dfe-ebe0-47e4-99a4-e0f4d40f7313" providerId="ADAL" clId="{D8389F46-94A8-F748-96B7-34E019055A43}" dt="2023-03-27T04:38:39.915" v="1" actId="20577"/>
          <ac:spMkLst>
            <pc:docMk/>
            <pc:sldMk cId="790159097" sldId="290"/>
            <ac:spMk id="4" creationId="{3E9659E8-FDF3-599C-B01F-75E158CD53C0}"/>
          </ac:spMkLst>
        </pc:spChg>
      </pc:sldChg>
      <pc:sldChg chg="modSp mod">
        <pc:chgData name="Ta Thi Kim Hue" userId="af176dfe-ebe0-47e4-99a4-e0f4d40f7313" providerId="ADAL" clId="{D8389F46-94A8-F748-96B7-34E019055A43}" dt="2023-03-27T04:53:23.297" v="6" actId="20577"/>
        <pc:sldMkLst>
          <pc:docMk/>
          <pc:sldMk cId="1075757312" sldId="291"/>
        </pc:sldMkLst>
        <pc:spChg chg="mod">
          <ac:chgData name="Ta Thi Kim Hue" userId="af176dfe-ebe0-47e4-99a4-e0f4d40f7313" providerId="ADAL" clId="{D8389F46-94A8-F748-96B7-34E019055A43}" dt="2023-03-27T04:53:23.297" v="6" actId="20577"/>
          <ac:spMkLst>
            <pc:docMk/>
            <pc:sldMk cId="1075757312" sldId="291"/>
            <ac:spMk id="4" creationId="{416DD7EF-645F-DFDF-C372-A63367D28D80}"/>
          </ac:spMkLst>
        </pc:spChg>
      </pc:sldChg>
    </pc:docChg>
  </pc:docChgLst>
  <pc:docChgLst>
    <pc:chgData name="Ta Thi Kim Hue" userId="af176dfe-ebe0-47e4-99a4-e0f4d40f7313" providerId="ADAL" clId="{264C83AA-283C-D342-9895-92F40AF91AE0}"/>
    <pc:docChg chg="undo custSel addSld delSld modSld sldOrd">
      <pc:chgData name="Ta Thi Kim Hue" userId="af176dfe-ebe0-47e4-99a4-e0f4d40f7313" providerId="ADAL" clId="{264C83AA-283C-D342-9895-92F40AF91AE0}" dt="2022-10-03T17:25:56.322" v="351"/>
      <pc:docMkLst>
        <pc:docMk/>
      </pc:docMkLst>
      <pc:sldChg chg="addSp delSp modSp del mod">
        <pc:chgData name="Ta Thi Kim Hue" userId="af176dfe-ebe0-47e4-99a4-e0f4d40f7313" providerId="ADAL" clId="{264C83AA-283C-D342-9895-92F40AF91AE0}" dt="2022-10-03T17:18:29.436" v="204" actId="2696"/>
        <pc:sldMkLst>
          <pc:docMk/>
          <pc:sldMk cId="1234004128" sldId="256"/>
        </pc:sldMkLst>
        <pc:spChg chg="add del mod">
          <ac:chgData name="Ta Thi Kim Hue" userId="af176dfe-ebe0-47e4-99a4-e0f4d40f7313" providerId="ADAL" clId="{264C83AA-283C-D342-9895-92F40AF91AE0}" dt="2022-10-03T17:16:40.411" v="149"/>
          <ac:spMkLst>
            <pc:docMk/>
            <pc:sldMk cId="1234004128" sldId="256"/>
            <ac:spMk id="2" creationId="{1366DEBD-09B6-9B65-A818-F92272707176}"/>
          </ac:spMkLst>
        </pc:spChg>
      </pc:sldChg>
      <pc:sldChg chg="modSp mod">
        <pc:chgData name="Ta Thi Kim Hue" userId="af176dfe-ebe0-47e4-99a4-e0f4d40f7313" providerId="ADAL" clId="{264C83AA-283C-D342-9895-92F40AF91AE0}" dt="2022-10-03T17:16:38.018" v="147" actId="20577"/>
        <pc:sldMkLst>
          <pc:docMk/>
          <pc:sldMk cId="743172911" sldId="257"/>
        </pc:sldMkLst>
        <pc:spChg chg="mod">
          <ac:chgData name="Ta Thi Kim Hue" userId="af176dfe-ebe0-47e4-99a4-e0f4d40f7313" providerId="ADAL" clId="{264C83AA-283C-D342-9895-92F40AF91AE0}" dt="2022-10-03T17:16:21.154" v="74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Ta Thi Kim Hue" userId="af176dfe-ebe0-47e4-99a4-e0f4d40f7313" providerId="ADAL" clId="{264C83AA-283C-D342-9895-92F40AF91AE0}" dt="2022-10-03T17:16:38.018" v="147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260"/>
        </pc:sldMkLst>
      </pc:sldChg>
      <pc:sldChg chg="addSp modSp mod">
        <pc:chgData name="Ta Thi Kim Hue" userId="af176dfe-ebe0-47e4-99a4-e0f4d40f7313" providerId="ADAL" clId="{264C83AA-283C-D342-9895-92F40AF91AE0}" dt="2022-10-03T17:24:25.193" v="340"/>
        <pc:sldMkLst>
          <pc:docMk/>
          <pc:sldMk cId="64084651" sldId="261"/>
        </pc:sldMkLst>
        <pc:spChg chg="mod">
          <ac:chgData name="Ta Thi Kim Hue" userId="af176dfe-ebe0-47e4-99a4-e0f4d40f7313" providerId="ADAL" clId="{264C83AA-283C-D342-9895-92F40AF91AE0}" dt="2022-10-03T17:24:12.207" v="339"/>
          <ac:spMkLst>
            <pc:docMk/>
            <pc:sldMk cId="64084651" sldId="261"/>
            <ac:spMk id="2" creationId="{4FB6CB3A-046A-4C56-A02D-DBF672421CAF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8" creationId="{2CED3D2A-4DEB-5DDF-3DE8-A3DD973D13D9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9" creationId="{A9EB812F-DB14-932B-7D0F-23B7CB00A611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0" creationId="{AA7DF8C4-FAD6-C2ED-11ED-10F896DF8D8B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1" creationId="{399A4CD7-BD25-2D8D-EAD3-AD9764B18495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2" creationId="{641F85B2-D301-0025-1EC0-4A102E66A3BD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3" creationId="{C4930B0C-02AF-17F0-8ED8-7F7D32837739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4" creationId="{25EFF988-512F-849E-9401-13B7F1A1DB3A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5" creationId="{D0254313-AC68-6672-DCE1-F732E2CED08F}"/>
          </ac:spMkLst>
        </pc:spChg>
        <pc:spChg chg="add mod">
          <ac:chgData name="Ta Thi Kim Hue" userId="af176dfe-ebe0-47e4-99a4-e0f4d40f7313" providerId="ADAL" clId="{264C83AA-283C-D342-9895-92F40AF91AE0}" dt="2022-10-03T17:24:25.193" v="340"/>
          <ac:spMkLst>
            <pc:docMk/>
            <pc:sldMk cId="64084651" sldId="261"/>
            <ac:spMk id="16" creationId="{BACEC70C-C9A9-0D8A-E565-7F410407855A}"/>
          </ac:spMkLst>
        </pc:spChg>
        <pc:picChg chg="add mod">
          <ac:chgData name="Ta Thi Kim Hue" userId="af176dfe-ebe0-47e4-99a4-e0f4d40f7313" providerId="ADAL" clId="{264C83AA-283C-D342-9895-92F40AF91AE0}" dt="2022-10-03T17:24:25.193" v="340"/>
          <ac:picMkLst>
            <pc:docMk/>
            <pc:sldMk cId="64084651" sldId="261"/>
            <ac:picMk id="6" creationId="{AA389299-FCA5-90F0-0B96-36DAA1F047A9}"/>
          </ac:picMkLst>
        </pc:picChg>
        <pc:picChg chg="add mod">
          <ac:chgData name="Ta Thi Kim Hue" userId="af176dfe-ebe0-47e4-99a4-e0f4d40f7313" providerId="ADAL" clId="{264C83AA-283C-D342-9895-92F40AF91AE0}" dt="2022-10-03T17:24:25.193" v="340"/>
          <ac:picMkLst>
            <pc:docMk/>
            <pc:sldMk cId="64084651" sldId="261"/>
            <ac:picMk id="7" creationId="{E91ADEC5-1F17-26D8-4584-02194CA86C2F}"/>
          </ac:picMkLst>
        </pc:picChg>
      </pc:sldChg>
      <pc:sldChg chg="addSp delSp modSp mod">
        <pc:chgData name="Ta Thi Kim Hue" userId="af176dfe-ebe0-47e4-99a4-e0f4d40f7313" providerId="ADAL" clId="{264C83AA-283C-D342-9895-92F40AF91AE0}" dt="2022-10-03T17:17:47.960" v="181"/>
        <pc:sldMkLst>
          <pc:docMk/>
          <pc:sldMk cId="292364014" sldId="265"/>
        </pc:sldMkLst>
        <pc:spChg chg="mod">
          <ac:chgData name="Ta Thi Kim Hue" userId="af176dfe-ebe0-47e4-99a4-e0f4d40f7313" providerId="ADAL" clId="{264C83AA-283C-D342-9895-92F40AF91AE0}" dt="2022-10-03T17:16:57.794" v="176" actId="20577"/>
          <ac:spMkLst>
            <pc:docMk/>
            <pc:sldMk cId="292364014" sldId="265"/>
            <ac:spMk id="3" creationId="{9EF27CAA-32BA-4E6B-B8C0-1A481E08E81D}"/>
          </ac:spMkLst>
        </pc:spChg>
        <pc:spChg chg="add del mod">
          <ac:chgData name="Ta Thi Kim Hue" userId="af176dfe-ebe0-47e4-99a4-e0f4d40f7313" providerId="ADAL" clId="{264C83AA-283C-D342-9895-92F40AF91AE0}" dt="2022-10-03T17:17:47.960" v="181"/>
          <ac:spMkLst>
            <pc:docMk/>
            <pc:sldMk cId="292364014" sldId="265"/>
            <ac:spMk id="5" creationId="{BC5D2794-FD28-3777-DC3D-26291773B0A8}"/>
          </ac:spMkLst>
        </pc:spChg>
        <pc:spChg chg="add del mod">
          <ac:chgData name="Ta Thi Kim Hue" userId="af176dfe-ebe0-47e4-99a4-e0f4d40f7313" providerId="ADAL" clId="{264C83AA-283C-D342-9895-92F40AF91AE0}" dt="2022-10-03T17:17:47.960" v="181"/>
          <ac:spMkLst>
            <pc:docMk/>
            <pc:sldMk cId="292364014" sldId="265"/>
            <ac:spMk id="7" creationId="{07072566-5420-5F8C-C9DC-ABF9EA7396E1}"/>
          </ac:spMkLst>
        </pc:spChg>
        <pc:spChg chg="add del mod">
          <ac:chgData name="Ta Thi Kim Hue" userId="af176dfe-ebe0-47e4-99a4-e0f4d40f7313" providerId="ADAL" clId="{264C83AA-283C-D342-9895-92F40AF91AE0}" dt="2022-10-03T17:17:47.960" v="181"/>
          <ac:spMkLst>
            <pc:docMk/>
            <pc:sldMk cId="292364014" sldId="265"/>
            <ac:spMk id="9" creationId="{4D3779C5-E4EA-F2E1-1481-26E2D4835008}"/>
          </ac:spMkLst>
        </pc:spChg>
        <pc:picChg chg="add del mod">
          <ac:chgData name="Ta Thi Kim Hue" userId="af176dfe-ebe0-47e4-99a4-e0f4d40f7313" providerId="ADAL" clId="{264C83AA-283C-D342-9895-92F40AF91AE0}" dt="2022-10-03T17:17:47.960" v="181"/>
          <ac:picMkLst>
            <pc:docMk/>
            <pc:sldMk cId="292364014" sldId="265"/>
            <ac:picMk id="10" creationId="{FFDCC639-8CD8-703A-9A32-E81EF93021CE}"/>
          </ac:picMkLst>
        </pc:picChg>
        <pc:inkChg chg="add del mod">
          <ac:chgData name="Ta Thi Kim Hue" userId="af176dfe-ebe0-47e4-99a4-e0f4d40f7313" providerId="ADAL" clId="{264C83AA-283C-D342-9895-92F40AF91AE0}" dt="2022-10-03T17:17:47.960" v="181"/>
          <ac:inkMkLst>
            <pc:docMk/>
            <pc:sldMk cId="292364014" sldId="265"/>
            <ac:inkMk id="8" creationId="{05510D8F-4CF3-8809-9870-4FAC8EFAA5D3}"/>
          </ac:inkMkLst>
        </pc:inkChg>
        <pc:cxnChg chg="add del mod">
          <ac:chgData name="Ta Thi Kim Hue" userId="af176dfe-ebe0-47e4-99a4-e0f4d40f7313" providerId="ADAL" clId="{264C83AA-283C-D342-9895-92F40AF91AE0}" dt="2022-10-03T17:17:47.960" v="181"/>
          <ac:cxnSpMkLst>
            <pc:docMk/>
            <pc:sldMk cId="292364014" sldId="265"/>
            <ac:cxnSpMk id="6" creationId="{6CBDACC7-2B03-14BD-A4C0-946688C1E331}"/>
          </ac:cxnSpMkLst>
        </pc:cxnChg>
      </pc:sldChg>
      <pc:sldChg chg="addSp modSp mod">
        <pc:chgData name="Ta Thi Kim Hue" userId="af176dfe-ebe0-47e4-99a4-e0f4d40f7313" providerId="ADAL" clId="{264C83AA-283C-D342-9895-92F40AF91AE0}" dt="2022-10-03T17:25:04.447" v="342"/>
        <pc:sldMkLst>
          <pc:docMk/>
          <pc:sldMk cId="2751358436" sldId="266"/>
        </pc:sldMkLst>
        <pc:spChg chg="mod">
          <ac:chgData name="Ta Thi Kim Hue" userId="af176dfe-ebe0-47e4-99a4-e0f4d40f7313" providerId="ADAL" clId="{264C83AA-283C-D342-9895-92F40AF91AE0}" dt="2022-10-03T17:24:48.588" v="341"/>
          <ac:spMkLst>
            <pc:docMk/>
            <pc:sldMk cId="2751358436" sldId="266"/>
            <ac:spMk id="3" creationId="{F39C6F49-1887-4BE4-A583-FB79B8A22935}"/>
          </ac:spMkLst>
        </pc:spChg>
        <pc:spChg chg="add 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5" creationId="{87E2A918-3C22-94EC-20BC-F6B770A0EEBF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7" creationId="{7CA85143-B018-F740-418F-ADDE59ECAAAE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8" creationId="{11FA7651-D6A0-BAD2-F77C-6703848E52FE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9" creationId="{17F9A2EB-827C-82FD-4084-A4B0A2F81657}"/>
          </ac:spMkLst>
        </pc:spChg>
        <pc:spChg chg="add 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0" creationId="{39FA5B79-7555-7666-D05C-703633343E71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2" creationId="{BE35C65F-4C28-B49C-0D25-3A893FDE9B2D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3" creationId="{D5B5670F-6C46-3D43-9E14-B378AF676911}"/>
          </ac:spMkLst>
        </pc:spChg>
        <pc:spChg chg="add 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4" creationId="{3C074F58-C3A7-8201-6774-01232066440B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6" creationId="{DE821C81-2E51-1D3A-7FA1-D380ACFDBEFB}"/>
          </ac:spMkLst>
        </pc:spChg>
        <pc:spChg chg="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7" creationId="{751017C4-DD77-7B67-1CE9-DAE699BF3FF8}"/>
          </ac:spMkLst>
        </pc:spChg>
        <pc:spChg chg="add 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8" creationId="{14803788-A22A-0A52-CEC2-E2633CF4F928}"/>
          </ac:spMkLst>
        </pc:spChg>
        <pc:spChg chg="add mod">
          <ac:chgData name="Ta Thi Kim Hue" userId="af176dfe-ebe0-47e4-99a4-e0f4d40f7313" providerId="ADAL" clId="{264C83AA-283C-D342-9895-92F40AF91AE0}" dt="2022-10-03T17:25:04.447" v="342"/>
          <ac:spMkLst>
            <pc:docMk/>
            <pc:sldMk cId="2751358436" sldId="266"/>
            <ac:spMk id="19" creationId="{79A88A87-5D16-136A-4AF5-3A8942A0FEC9}"/>
          </ac:spMkLst>
        </pc:spChg>
        <pc:grpChg chg="add mod">
          <ac:chgData name="Ta Thi Kim Hue" userId="af176dfe-ebe0-47e4-99a4-e0f4d40f7313" providerId="ADAL" clId="{264C83AA-283C-D342-9895-92F40AF91AE0}" dt="2022-10-03T17:25:04.447" v="342"/>
          <ac:grpSpMkLst>
            <pc:docMk/>
            <pc:sldMk cId="2751358436" sldId="266"/>
            <ac:grpSpMk id="6" creationId="{ABC11113-D102-1CC0-6D70-6924972BA30C}"/>
          </ac:grpSpMkLst>
        </pc:grpChg>
        <pc:grpChg chg="add mod">
          <ac:chgData name="Ta Thi Kim Hue" userId="af176dfe-ebe0-47e4-99a4-e0f4d40f7313" providerId="ADAL" clId="{264C83AA-283C-D342-9895-92F40AF91AE0}" dt="2022-10-03T17:25:04.447" v="342"/>
          <ac:grpSpMkLst>
            <pc:docMk/>
            <pc:sldMk cId="2751358436" sldId="266"/>
            <ac:grpSpMk id="11" creationId="{07F7696C-C74C-3EA0-240F-1178C92127E6}"/>
          </ac:grpSpMkLst>
        </pc:grpChg>
        <pc:grpChg chg="add mod">
          <ac:chgData name="Ta Thi Kim Hue" userId="af176dfe-ebe0-47e4-99a4-e0f4d40f7313" providerId="ADAL" clId="{264C83AA-283C-D342-9895-92F40AF91AE0}" dt="2022-10-03T17:25:04.447" v="342"/>
          <ac:grpSpMkLst>
            <pc:docMk/>
            <pc:sldMk cId="2751358436" sldId="266"/>
            <ac:grpSpMk id="15" creationId="{0234BF95-87BF-A76D-7AE9-4C4621F0F4EC}"/>
          </ac:grpSpMkLst>
        </pc:grpChg>
      </pc:sldChg>
      <pc:sldChg chg="addSp delSp modSp new mod">
        <pc:chgData name="Ta Thi Kim Hue" userId="af176dfe-ebe0-47e4-99a4-e0f4d40f7313" providerId="ADAL" clId="{264C83AA-283C-D342-9895-92F40AF91AE0}" dt="2022-10-03T17:22:52.601" v="305" actId="1076"/>
        <pc:sldMkLst>
          <pc:docMk/>
          <pc:sldMk cId="4020901606" sldId="270"/>
        </pc:sldMkLst>
        <pc:spChg chg="mod">
          <ac:chgData name="Ta Thi Kim Hue" userId="af176dfe-ebe0-47e4-99a4-e0f4d40f7313" providerId="ADAL" clId="{264C83AA-283C-D342-9895-92F40AF91AE0}" dt="2022-10-03T17:21:13.511" v="291" actId="20577"/>
          <ac:spMkLst>
            <pc:docMk/>
            <pc:sldMk cId="4020901606" sldId="270"/>
            <ac:spMk id="3" creationId="{1FB47786-FE68-2EC5-A77D-3A4EEBB3A333}"/>
          </ac:spMkLst>
        </pc:spChg>
        <pc:spChg chg="del">
          <ac:chgData name="Ta Thi Kim Hue" userId="af176dfe-ebe0-47e4-99a4-e0f4d40f7313" providerId="ADAL" clId="{264C83AA-283C-D342-9895-92F40AF91AE0}" dt="2022-10-03T17:22:03.131" v="297" actId="478"/>
          <ac:spMkLst>
            <pc:docMk/>
            <pc:sldMk cId="4020901606" sldId="270"/>
            <ac:spMk id="4" creationId="{24D34497-9E48-4769-8BD4-D69810305163}"/>
          </ac:spMkLst>
        </pc:spChg>
        <pc:spChg chg="add mod">
          <ac:chgData name="Ta Thi Kim Hue" userId="af176dfe-ebe0-47e4-99a4-e0f4d40f7313" providerId="ADAL" clId="{264C83AA-283C-D342-9895-92F40AF91AE0}" dt="2022-10-03T17:21:27.992" v="292"/>
          <ac:spMkLst>
            <pc:docMk/>
            <pc:sldMk cId="4020901606" sldId="270"/>
            <ac:spMk id="5" creationId="{6EE8FBD2-0DAF-F40B-778C-2133DFEFD3DF}"/>
          </ac:spMkLst>
        </pc:spChg>
        <pc:spChg chg="add mod">
          <ac:chgData name="Ta Thi Kim Hue" userId="af176dfe-ebe0-47e4-99a4-e0f4d40f7313" providerId="ADAL" clId="{264C83AA-283C-D342-9895-92F40AF91AE0}" dt="2022-10-03T17:22:52.601" v="305" actId="1076"/>
          <ac:spMkLst>
            <pc:docMk/>
            <pc:sldMk cId="4020901606" sldId="270"/>
            <ac:spMk id="6" creationId="{9A702C2B-72FC-2472-939F-FE4B24E01333}"/>
          </ac:spMkLst>
        </pc:spChg>
        <pc:spChg chg="add mod">
          <ac:chgData name="Ta Thi Kim Hue" userId="af176dfe-ebe0-47e4-99a4-e0f4d40f7313" providerId="ADAL" clId="{264C83AA-283C-D342-9895-92F40AF91AE0}" dt="2022-10-03T17:21:27.992" v="292"/>
          <ac:spMkLst>
            <pc:docMk/>
            <pc:sldMk cId="4020901606" sldId="270"/>
            <ac:spMk id="7" creationId="{5E2BFD4B-0F3A-59CC-F237-5333DF9C9708}"/>
          </ac:spMkLst>
        </pc:spChg>
        <pc:spChg chg="add mod">
          <ac:chgData name="Ta Thi Kim Hue" userId="af176dfe-ebe0-47e4-99a4-e0f4d40f7313" providerId="ADAL" clId="{264C83AA-283C-D342-9895-92F40AF91AE0}" dt="2022-10-03T17:22:50.559" v="304" actId="1076"/>
          <ac:spMkLst>
            <pc:docMk/>
            <pc:sldMk cId="4020901606" sldId="270"/>
            <ac:spMk id="8" creationId="{7DB16530-A929-8525-E399-8BBDC04FC6D2}"/>
          </ac:spMkLst>
        </pc:spChg>
        <pc:spChg chg="add mod">
          <ac:chgData name="Ta Thi Kim Hue" userId="af176dfe-ebe0-47e4-99a4-e0f4d40f7313" providerId="ADAL" clId="{264C83AA-283C-D342-9895-92F40AF91AE0}" dt="2022-10-03T17:22:48.413" v="303" actId="1076"/>
          <ac:spMkLst>
            <pc:docMk/>
            <pc:sldMk cId="4020901606" sldId="270"/>
            <ac:spMk id="9" creationId="{9DED8F4A-5DC1-5AE6-915E-69D49B0BCDCD}"/>
          </ac:spMkLst>
        </pc:spChg>
        <pc:spChg chg="add del mod">
          <ac:chgData name="Ta Thi Kim Hue" userId="af176dfe-ebe0-47e4-99a4-e0f4d40f7313" providerId="ADAL" clId="{264C83AA-283C-D342-9895-92F40AF91AE0}" dt="2022-10-03T17:21:38.595" v="294"/>
          <ac:spMkLst>
            <pc:docMk/>
            <pc:sldMk cId="4020901606" sldId="270"/>
            <ac:spMk id="10" creationId="{6CE29D4A-BA26-6C49-100B-D924300B695B}"/>
          </ac:spMkLst>
        </pc:spChg>
        <pc:spChg chg="add del mod">
          <ac:chgData name="Ta Thi Kim Hue" userId="af176dfe-ebe0-47e4-99a4-e0f4d40f7313" providerId="ADAL" clId="{264C83AA-283C-D342-9895-92F40AF91AE0}" dt="2022-10-03T17:21:38.595" v="294"/>
          <ac:spMkLst>
            <pc:docMk/>
            <pc:sldMk cId="4020901606" sldId="270"/>
            <ac:spMk id="11" creationId="{A14C3352-CF0B-C5B8-0344-C9D59AF1DBDF}"/>
          </ac:spMkLst>
        </pc:spChg>
        <pc:spChg chg="add del mod">
          <ac:chgData name="Ta Thi Kim Hue" userId="af176dfe-ebe0-47e4-99a4-e0f4d40f7313" providerId="ADAL" clId="{264C83AA-283C-D342-9895-92F40AF91AE0}" dt="2022-10-03T17:21:38.595" v="294"/>
          <ac:spMkLst>
            <pc:docMk/>
            <pc:sldMk cId="4020901606" sldId="270"/>
            <ac:spMk id="12" creationId="{50824179-0078-BECC-239E-363AE361B74F}"/>
          </ac:spMkLst>
        </pc:spChg>
        <pc:spChg chg="add del mod">
          <ac:chgData name="Ta Thi Kim Hue" userId="af176dfe-ebe0-47e4-99a4-e0f4d40f7313" providerId="ADAL" clId="{264C83AA-283C-D342-9895-92F40AF91AE0}" dt="2022-10-03T17:21:38.595" v="294"/>
          <ac:spMkLst>
            <pc:docMk/>
            <pc:sldMk cId="4020901606" sldId="270"/>
            <ac:spMk id="13" creationId="{E7B5BB0B-BECF-23D4-506F-854CD3DB5D70}"/>
          </ac:spMkLst>
        </pc:spChg>
        <pc:spChg chg="add del mod">
          <ac:chgData name="Ta Thi Kim Hue" userId="af176dfe-ebe0-47e4-99a4-e0f4d40f7313" providerId="ADAL" clId="{264C83AA-283C-D342-9895-92F40AF91AE0}" dt="2022-10-03T17:21:38.595" v="294"/>
          <ac:spMkLst>
            <pc:docMk/>
            <pc:sldMk cId="4020901606" sldId="270"/>
            <ac:spMk id="14" creationId="{30DC2A48-0DE2-536E-3A98-32A3E2FC43F8}"/>
          </ac:spMkLst>
        </pc:spChg>
        <pc:spChg chg="add del mod">
          <ac:chgData name="Ta Thi Kim Hue" userId="af176dfe-ebe0-47e4-99a4-e0f4d40f7313" providerId="ADAL" clId="{264C83AA-283C-D342-9895-92F40AF91AE0}" dt="2022-10-03T17:21:45.437" v="296"/>
          <ac:spMkLst>
            <pc:docMk/>
            <pc:sldMk cId="4020901606" sldId="270"/>
            <ac:spMk id="15" creationId="{ED07C36B-E328-BCC2-D06D-7F5330BAC048}"/>
          </ac:spMkLst>
        </pc:spChg>
        <pc:spChg chg="add del mod">
          <ac:chgData name="Ta Thi Kim Hue" userId="af176dfe-ebe0-47e4-99a4-e0f4d40f7313" providerId="ADAL" clId="{264C83AA-283C-D342-9895-92F40AF91AE0}" dt="2022-10-03T17:21:45.437" v="296"/>
          <ac:spMkLst>
            <pc:docMk/>
            <pc:sldMk cId="4020901606" sldId="270"/>
            <ac:spMk id="16" creationId="{62019D1B-1380-FF9C-A6DC-A4C304820085}"/>
          </ac:spMkLst>
        </pc:spChg>
        <pc:spChg chg="add del mod">
          <ac:chgData name="Ta Thi Kim Hue" userId="af176dfe-ebe0-47e4-99a4-e0f4d40f7313" providerId="ADAL" clId="{264C83AA-283C-D342-9895-92F40AF91AE0}" dt="2022-10-03T17:21:45.437" v="296"/>
          <ac:spMkLst>
            <pc:docMk/>
            <pc:sldMk cId="4020901606" sldId="270"/>
            <ac:spMk id="17" creationId="{148EF5F3-0D2A-B59D-4443-9452C6CA6CA9}"/>
          </ac:spMkLst>
        </pc:spChg>
        <pc:spChg chg="add del mod">
          <ac:chgData name="Ta Thi Kim Hue" userId="af176dfe-ebe0-47e4-99a4-e0f4d40f7313" providerId="ADAL" clId="{264C83AA-283C-D342-9895-92F40AF91AE0}" dt="2022-10-03T17:21:45.437" v="296"/>
          <ac:spMkLst>
            <pc:docMk/>
            <pc:sldMk cId="4020901606" sldId="270"/>
            <ac:spMk id="18" creationId="{2B384C12-8323-B4E0-0339-761277DA5224}"/>
          </ac:spMkLst>
        </pc:spChg>
        <pc:spChg chg="add del mod">
          <ac:chgData name="Ta Thi Kim Hue" userId="af176dfe-ebe0-47e4-99a4-e0f4d40f7313" providerId="ADAL" clId="{264C83AA-283C-D342-9895-92F40AF91AE0}" dt="2022-10-03T17:21:45.437" v="296"/>
          <ac:spMkLst>
            <pc:docMk/>
            <pc:sldMk cId="4020901606" sldId="270"/>
            <ac:spMk id="19" creationId="{F513ECF6-E768-C80D-CE35-70C26DFF8C2A}"/>
          </ac:spMkLst>
        </pc:spChg>
        <pc:spChg chg="add del mod">
          <ac:chgData name="Ta Thi Kim Hue" userId="af176dfe-ebe0-47e4-99a4-e0f4d40f7313" providerId="ADAL" clId="{264C83AA-283C-D342-9895-92F40AF91AE0}" dt="2022-10-03T17:22:07.736" v="300"/>
          <ac:spMkLst>
            <pc:docMk/>
            <pc:sldMk cId="4020901606" sldId="270"/>
            <ac:spMk id="20" creationId="{32A02944-644F-6475-8E2F-7A2099809B40}"/>
          </ac:spMkLst>
        </pc:spChg>
        <pc:spChg chg="add mod">
          <ac:chgData name="Ta Thi Kim Hue" userId="af176dfe-ebe0-47e4-99a4-e0f4d40f7313" providerId="ADAL" clId="{264C83AA-283C-D342-9895-92F40AF91AE0}" dt="2022-10-03T17:22:45.002" v="302" actId="1076"/>
          <ac:spMkLst>
            <pc:docMk/>
            <pc:sldMk cId="4020901606" sldId="270"/>
            <ac:spMk id="21" creationId="{9E8D3C19-6A47-2D40-BE78-AF6A5C73C840}"/>
          </ac:spMkLst>
        </pc:spChg>
      </pc:sldChg>
      <pc:sldChg chg="addSp modSp new mod ord">
        <pc:chgData name="Ta Thi Kim Hue" userId="af176dfe-ebe0-47e4-99a4-e0f4d40f7313" providerId="ADAL" clId="{264C83AA-283C-D342-9895-92F40AF91AE0}" dt="2022-10-03T17:20:54.593" v="233" actId="1076"/>
        <pc:sldMkLst>
          <pc:docMk/>
          <pc:sldMk cId="2807437432" sldId="271"/>
        </pc:sldMkLst>
        <pc:spChg chg="mod">
          <ac:chgData name="Ta Thi Kim Hue" userId="af176dfe-ebe0-47e4-99a4-e0f4d40f7313" providerId="ADAL" clId="{264C83AA-283C-D342-9895-92F40AF91AE0}" dt="2022-10-03T17:19:32.924" v="227"/>
          <ac:spMkLst>
            <pc:docMk/>
            <pc:sldMk cId="2807437432" sldId="271"/>
            <ac:spMk id="3" creationId="{FA9C54B2-8633-86DF-2C67-964FCB38990F}"/>
          </ac:spMkLst>
        </pc:spChg>
        <pc:picChg chg="add mod">
          <ac:chgData name="Ta Thi Kim Hue" userId="af176dfe-ebe0-47e4-99a4-e0f4d40f7313" providerId="ADAL" clId="{264C83AA-283C-D342-9895-92F40AF91AE0}" dt="2022-10-03T17:20:54.593" v="233" actId="1076"/>
          <ac:picMkLst>
            <pc:docMk/>
            <pc:sldMk cId="2807437432" sldId="271"/>
            <ac:picMk id="5" creationId="{A2CF5FE7-1852-F5A8-8524-BC56BE4AFD3F}"/>
          </ac:picMkLst>
        </pc:picChg>
        <pc:picChg chg="add mod">
          <ac:chgData name="Ta Thi Kim Hue" userId="af176dfe-ebe0-47e4-99a4-e0f4d40f7313" providerId="ADAL" clId="{264C83AA-283C-D342-9895-92F40AF91AE0}" dt="2022-10-03T17:20:52.439" v="232" actId="1076"/>
          <ac:picMkLst>
            <pc:docMk/>
            <pc:sldMk cId="2807437432" sldId="271"/>
            <ac:picMk id="6" creationId="{6055062C-DE49-D321-64C3-158097A88D38}"/>
          </ac:picMkLst>
        </pc:picChg>
        <pc:picChg chg="add mod">
          <ac:chgData name="Ta Thi Kim Hue" userId="af176dfe-ebe0-47e4-99a4-e0f4d40f7313" providerId="ADAL" clId="{264C83AA-283C-D342-9895-92F40AF91AE0}" dt="2022-10-03T17:20:48.723" v="230" actId="1076"/>
          <ac:picMkLst>
            <pc:docMk/>
            <pc:sldMk cId="2807437432" sldId="271"/>
            <ac:picMk id="7" creationId="{32199472-9BAD-6BA6-A8EE-D619611F8347}"/>
          </ac:picMkLst>
        </pc:picChg>
        <pc:picChg chg="add mod">
          <ac:chgData name="Ta Thi Kim Hue" userId="af176dfe-ebe0-47e4-99a4-e0f4d40f7313" providerId="ADAL" clId="{264C83AA-283C-D342-9895-92F40AF91AE0}" dt="2022-10-03T17:20:50.381" v="231" actId="1076"/>
          <ac:picMkLst>
            <pc:docMk/>
            <pc:sldMk cId="2807437432" sldId="271"/>
            <ac:picMk id="8" creationId="{51F43283-7EF9-5CAB-92A7-C5EF9B8A91B8}"/>
          </ac:picMkLst>
        </pc:picChg>
      </pc:sldChg>
      <pc:sldChg chg="addSp modSp new mod">
        <pc:chgData name="Ta Thi Kim Hue" userId="af176dfe-ebe0-47e4-99a4-e0f4d40f7313" providerId="ADAL" clId="{264C83AA-283C-D342-9895-92F40AF91AE0}" dt="2022-10-03T17:23:58.430" v="338" actId="1076"/>
        <pc:sldMkLst>
          <pc:docMk/>
          <pc:sldMk cId="1774508242" sldId="272"/>
        </pc:sldMkLst>
        <pc:spChg chg="mod">
          <ac:chgData name="Ta Thi Kim Hue" userId="af176dfe-ebe0-47e4-99a4-e0f4d40f7313" providerId="ADAL" clId="{264C83AA-283C-D342-9895-92F40AF91AE0}" dt="2022-10-03T17:23:07.385" v="330" actId="20577"/>
          <ac:spMkLst>
            <pc:docMk/>
            <pc:sldMk cId="1774508242" sldId="272"/>
            <ac:spMk id="3" creationId="{1F45D4C6-39F8-D101-8666-4DC0937F314A}"/>
          </ac:spMkLst>
        </pc:spChg>
        <pc:spChg chg="add mod">
          <ac:chgData name="Ta Thi Kim Hue" userId="af176dfe-ebe0-47e4-99a4-e0f4d40f7313" providerId="ADAL" clId="{264C83AA-283C-D342-9895-92F40AF91AE0}" dt="2022-10-03T17:23:19.469" v="332" actId="1076"/>
          <ac:spMkLst>
            <pc:docMk/>
            <pc:sldMk cId="1774508242" sldId="272"/>
            <ac:spMk id="5" creationId="{819E1B58-662D-6B69-651C-946B1B6B309C}"/>
          </ac:spMkLst>
        </pc:spChg>
        <pc:spChg chg="add mod">
          <ac:chgData name="Ta Thi Kim Hue" userId="af176dfe-ebe0-47e4-99a4-e0f4d40f7313" providerId="ADAL" clId="{264C83AA-283C-D342-9895-92F40AF91AE0}" dt="2022-10-03T17:23:52.023" v="336" actId="1076"/>
          <ac:spMkLst>
            <pc:docMk/>
            <pc:sldMk cId="1774508242" sldId="272"/>
            <ac:spMk id="8" creationId="{68CAF5E7-9642-BD56-9DD1-8ED98764F227}"/>
          </ac:spMkLst>
        </pc:spChg>
        <pc:spChg chg="add mod">
          <ac:chgData name="Ta Thi Kim Hue" userId="af176dfe-ebe0-47e4-99a4-e0f4d40f7313" providerId="ADAL" clId="{264C83AA-283C-D342-9895-92F40AF91AE0}" dt="2022-10-03T17:23:58.430" v="338" actId="1076"/>
          <ac:spMkLst>
            <pc:docMk/>
            <pc:sldMk cId="1774508242" sldId="272"/>
            <ac:spMk id="9" creationId="{81238C8C-CCD8-B9A0-1980-21C74A2E56A8}"/>
          </ac:spMkLst>
        </pc:spChg>
        <pc:spChg chg="add mod">
          <ac:chgData name="Ta Thi Kim Hue" userId="af176dfe-ebe0-47e4-99a4-e0f4d40f7313" providerId="ADAL" clId="{264C83AA-283C-D342-9895-92F40AF91AE0}" dt="2022-10-03T17:23:19.469" v="332" actId="1076"/>
          <ac:spMkLst>
            <pc:docMk/>
            <pc:sldMk cId="1774508242" sldId="272"/>
            <ac:spMk id="10" creationId="{BE9516AE-3C9E-9521-B511-4FCA844FB2A5}"/>
          </ac:spMkLst>
        </pc:spChg>
        <pc:picChg chg="add mod">
          <ac:chgData name="Ta Thi Kim Hue" userId="af176dfe-ebe0-47e4-99a4-e0f4d40f7313" providerId="ADAL" clId="{264C83AA-283C-D342-9895-92F40AF91AE0}" dt="2022-10-03T17:23:50.237" v="335" actId="1076"/>
          <ac:picMkLst>
            <pc:docMk/>
            <pc:sldMk cId="1774508242" sldId="272"/>
            <ac:picMk id="6" creationId="{6EB10C4B-A158-B4B8-BBDB-03E2B17A0AAC}"/>
          </ac:picMkLst>
        </pc:picChg>
        <pc:picChg chg="add mod">
          <ac:chgData name="Ta Thi Kim Hue" userId="af176dfe-ebe0-47e4-99a4-e0f4d40f7313" providerId="ADAL" clId="{264C83AA-283C-D342-9895-92F40AF91AE0}" dt="2022-10-03T17:23:53.632" v="337" actId="1076"/>
          <ac:picMkLst>
            <pc:docMk/>
            <pc:sldMk cId="1774508242" sldId="272"/>
            <ac:picMk id="7" creationId="{FE482EC2-72D7-AF69-9A3A-D5DFF5F076BC}"/>
          </ac:picMkLst>
        </pc:picChg>
      </pc:sldChg>
      <pc:sldChg chg="addSp modSp new mod">
        <pc:chgData name="Ta Thi Kim Hue" userId="af176dfe-ebe0-47e4-99a4-e0f4d40f7313" providerId="ADAL" clId="{264C83AA-283C-D342-9895-92F40AF91AE0}" dt="2022-10-03T17:25:56.322" v="351"/>
        <pc:sldMkLst>
          <pc:docMk/>
          <pc:sldMk cId="1132699619" sldId="273"/>
        </pc:sldMkLst>
        <pc:spChg chg="mod">
          <ac:chgData name="Ta Thi Kim Hue" userId="af176dfe-ebe0-47e4-99a4-e0f4d40f7313" providerId="ADAL" clId="{264C83AA-283C-D342-9895-92F40AF91AE0}" dt="2022-10-03T17:25:38.920" v="350"/>
          <ac:spMkLst>
            <pc:docMk/>
            <pc:sldMk cId="1132699619" sldId="273"/>
            <ac:spMk id="3" creationId="{88C65B9E-D23B-3F07-106D-1749312B39A3}"/>
          </ac:spMkLst>
        </pc:spChg>
        <pc:spChg chg="add 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5" creationId="{4B404572-5298-8AB1-2D91-5E3E29F5FA04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7" creationId="{8AA8C27B-23D8-F92B-8C33-DD2122E32796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8" creationId="{98DB51D0-5BA7-7BD4-05E9-F4427BD802EE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9" creationId="{FE8D6FA8-B885-B27F-1B43-D64AEEB59FB2}"/>
          </ac:spMkLst>
        </pc:spChg>
        <pc:spChg chg="add 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0" creationId="{722E1EE3-CB41-E526-F0C7-031D0F429283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2" creationId="{18CB2FAB-A2A9-A7D5-F72C-1579D555FB64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3" creationId="{AFC42845-CF6D-BBC6-0C0B-5CD9D02C176B}"/>
          </ac:spMkLst>
        </pc:spChg>
        <pc:spChg chg="add 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4" creationId="{8D5377C3-C8B7-7803-B682-5675998FD227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6" creationId="{ED86D5E1-3A35-C4E3-715C-98596EF9EAFA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7" creationId="{C093CB31-CC68-04DA-43CF-FB083EED8285}"/>
          </ac:spMkLst>
        </pc:spChg>
        <pc:spChg chg="add 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18" creationId="{FA0E7652-80C0-06E0-EB28-0A6CB416F1A4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20" creationId="{97E349C1-9049-5C6A-AA90-8537C7017B28}"/>
          </ac:spMkLst>
        </pc:spChg>
        <pc:spChg chg="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21" creationId="{39D5B8FC-BB4A-4F5F-F301-EBFD5686E182}"/>
          </ac:spMkLst>
        </pc:spChg>
        <pc:spChg chg="add mod">
          <ac:chgData name="Ta Thi Kim Hue" userId="af176dfe-ebe0-47e4-99a4-e0f4d40f7313" providerId="ADAL" clId="{264C83AA-283C-D342-9895-92F40AF91AE0}" dt="2022-10-03T17:25:56.322" v="351"/>
          <ac:spMkLst>
            <pc:docMk/>
            <pc:sldMk cId="1132699619" sldId="273"/>
            <ac:spMk id="22" creationId="{759F5691-1E09-F22F-7EBD-A3367C6BC219}"/>
          </ac:spMkLst>
        </pc:spChg>
        <pc:grpChg chg="add mod">
          <ac:chgData name="Ta Thi Kim Hue" userId="af176dfe-ebe0-47e4-99a4-e0f4d40f7313" providerId="ADAL" clId="{264C83AA-283C-D342-9895-92F40AF91AE0}" dt="2022-10-03T17:25:56.322" v="351"/>
          <ac:grpSpMkLst>
            <pc:docMk/>
            <pc:sldMk cId="1132699619" sldId="273"/>
            <ac:grpSpMk id="6" creationId="{E4BCBA09-103E-A212-0443-0F557CF82A46}"/>
          </ac:grpSpMkLst>
        </pc:grpChg>
        <pc:grpChg chg="add mod">
          <ac:chgData name="Ta Thi Kim Hue" userId="af176dfe-ebe0-47e4-99a4-e0f4d40f7313" providerId="ADAL" clId="{264C83AA-283C-D342-9895-92F40AF91AE0}" dt="2022-10-03T17:25:56.322" v="351"/>
          <ac:grpSpMkLst>
            <pc:docMk/>
            <pc:sldMk cId="1132699619" sldId="273"/>
            <ac:grpSpMk id="11" creationId="{652EDFBA-6493-599F-2E35-EAAA691A52B4}"/>
          </ac:grpSpMkLst>
        </pc:grpChg>
        <pc:grpChg chg="add mod">
          <ac:chgData name="Ta Thi Kim Hue" userId="af176dfe-ebe0-47e4-99a4-e0f4d40f7313" providerId="ADAL" clId="{264C83AA-283C-D342-9895-92F40AF91AE0}" dt="2022-10-03T17:25:56.322" v="351"/>
          <ac:grpSpMkLst>
            <pc:docMk/>
            <pc:sldMk cId="1132699619" sldId="273"/>
            <ac:grpSpMk id="15" creationId="{79F18CE7-92BE-EA04-D3B3-43CE4EE15A90}"/>
          </ac:grpSpMkLst>
        </pc:grpChg>
        <pc:grpChg chg="add mod">
          <ac:chgData name="Ta Thi Kim Hue" userId="af176dfe-ebe0-47e4-99a4-e0f4d40f7313" providerId="ADAL" clId="{264C83AA-283C-D342-9895-92F40AF91AE0}" dt="2022-10-03T17:25:56.322" v="351"/>
          <ac:grpSpMkLst>
            <pc:docMk/>
            <pc:sldMk cId="1132699619" sldId="273"/>
            <ac:grpSpMk id="19" creationId="{7A595645-CF3B-938F-476E-6982D227C750}"/>
          </ac:grpSpMkLst>
        </pc:grpChg>
      </pc:sldChg>
      <pc:sldChg chg="new">
        <pc:chgData name="Ta Thi Kim Hue" userId="af176dfe-ebe0-47e4-99a4-e0f4d40f7313" providerId="ADAL" clId="{264C83AA-283C-D342-9895-92F40AF91AE0}" dt="2022-10-03T17:25:16.831" v="344" actId="680"/>
        <pc:sldMkLst>
          <pc:docMk/>
          <pc:sldMk cId="4272548036" sldId="274"/>
        </pc:sldMkLst>
      </pc:sldChg>
      <pc:sldChg chg="new">
        <pc:chgData name="Ta Thi Kim Hue" userId="af176dfe-ebe0-47e4-99a4-e0f4d40f7313" providerId="ADAL" clId="{264C83AA-283C-D342-9895-92F40AF91AE0}" dt="2022-10-03T17:25:17.017" v="345" actId="680"/>
        <pc:sldMkLst>
          <pc:docMk/>
          <pc:sldMk cId="335698421" sldId="275"/>
        </pc:sldMkLst>
      </pc:sldChg>
      <pc:sldChg chg="modSp add del">
        <pc:chgData name="Ta Thi Kim Hue" userId="af176dfe-ebe0-47e4-99a4-e0f4d40f7313" providerId="ADAL" clId="{264C83AA-283C-D342-9895-92F40AF91AE0}" dt="2022-10-03T17:19:15.893" v="226"/>
        <pc:sldMkLst>
          <pc:docMk/>
          <pc:sldMk cId="1060001773" sldId="276"/>
        </pc:sldMkLst>
        <pc:spChg chg="mod">
          <ac:chgData name="Ta Thi Kim Hue" userId="af176dfe-ebe0-47e4-99a4-e0f4d40f7313" providerId="ADAL" clId="{264C83AA-283C-D342-9895-92F40AF91AE0}" dt="2022-10-03T17:25:19.308" v="347"/>
          <ac:spMkLst>
            <pc:docMk/>
            <pc:sldMk cId="1060001773" sldId="276"/>
            <ac:spMk id="3" creationId="{BC1CF879-A89F-C93C-3EB1-CDD3598CABD1}"/>
          </ac:spMkLst>
        </pc:spChg>
        <pc:spChg chg="mod">
          <ac:chgData name="Ta Thi Kim Hue" userId="af176dfe-ebe0-47e4-99a4-e0f4d40f7313" providerId="ADAL" clId="{264C83AA-283C-D342-9895-92F40AF91AE0}" dt="2022-10-03T17:25:26.272" v="349" actId="5793"/>
          <ac:spMkLst>
            <pc:docMk/>
            <pc:sldMk cId="1060001773" sldId="276"/>
            <ac:spMk id="4" creationId="{3C0E814B-1F88-B84F-36A4-0E166477BA09}"/>
          </ac:spMkLst>
        </pc:spChg>
        <pc:spChg chg="mod">
          <ac:chgData name="Ta Thi Kim Hue" userId="af176dfe-ebe0-47e4-99a4-e0f4d40f7313" providerId="ADAL" clId="{264C83AA-283C-D342-9895-92F40AF91AE0}" dt="2022-10-03T17:19:12.962" v="216"/>
          <ac:spMkLst>
            <pc:docMk/>
            <pc:sldMk cId="1060001773" sldId="276"/>
            <ac:spMk id="17" creationId="{00000000-0000-0000-0000-000000000000}"/>
          </ac:spMkLst>
        </pc:spChg>
      </pc:sldChg>
      <pc:sldChg chg="modSp add del">
        <pc:chgData name="Ta Thi Kim Hue" userId="af176dfe-ebe0-47e4-99a4-e0f4d40f7313" providerId="ADAL" clId="{264C83AA-283C-D342-9895-92F40AF91AE0}" dt="2022-10-03T17:19:15.893" v="226"/>
        <pc:sldMkLst>
          <pc:docMk/>
          <pc:sldMk cId="3380892265" sldId="278"/>
        </pc:sldMkLst>
        <pc:spChg chg="mod">
          <ac:chgData name="Ta Thi Kim Hue" userId="af176dfe-ebe0-47e4-99a4-e0f4d40f7313" providerId="ADAL" clId="{264C83AA-283C-D342-9895-92F40AF91AE0}" dt="2022-10-03T17:19:12.962" v="216"/>
          <ac:spMkLst>
            <pc:docMk/>
            <pc:sldMk cId="3380892265" sldId="278"/>
            <ac:spMk id="20" creationId="{00000000-0000-0000-0000-000000000000}"/>
          </ac:spMkLst>
        </pc:spChg>
      </pc:sldChg>
      <pc:sldChg chg="modSp add del">
        <pc:chgData name="Ta Thi Kim Hue" userId="af176dfe-ebe0-47e4-99a4-e0f4d40f7313" providerId="ADAL" clId="{264C83AA-283C-D342-9895-92F40AF91AE0}" dt="2022-10-03T17:19:15.893" v="226"/>
        <pc:sldMkLst>
          <pc:docMk/>
          <pc:sldMk cId="1304547031" sldId="279"/>
        </pc:sldMkLst>
        <pc:spChg chg="mod">
          <ac:chgData name="Ta Thi Kim Hue" userId="af176dfe-ebe0-47e4-99a4-e0f4d40f7313" providerId="ADAL" clId="{264C83AA-283C-D342-9895-92F40AF91AE0}" dt="2022-10-03T17:19:12.962" v="216"/>
          <ac:spMkLst>
            <pc:docMk/>
            <pc:sldMk cId="1304547031" sldId="279"/>
            <ac:spMk id="16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718593708" sldId="28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337578397" sldId="281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83108746" sldId="282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346532803" sldId="28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101646360" sldId="286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403607449" sldId="287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50685867" sldId="288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922720921" sldId="289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491362886" sldId="29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4017542271" sldId="291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949204088" sldId="292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755352288" sldId="293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778974140" sldId="294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213517322" sldId="29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4049429688" sldId="296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388174673" sldId="30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30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306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307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308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797568543" sldId="369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4669266" sldId="37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691938231" sldId="382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547858971" sldId="383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49635482" sldId="384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910591289" sldId="386"/>
        </pc:sldMkLst>
      </pc:sldChg>
      <pc:sldChg chg="modSp add del">
        <pc:chgData name="Ta Thi Kim Hue" userId="af176dfe-ebe0-47e4-99a4-e0f4d40f7313" providerId="ADAL" clId="{264C83AA-283C-D342-9895-92F40AF91AE0}" dt="2022-10-03T17:19:15.893" v="226"/>
        <pc:sldMkLst>
          <pc:docMk/>
          <pc:sldMk cId="4286006662" sldId="387"/>
        </pc:sldMkLst>
        <pc:spChg chg="mod">
          <ac:chgData name="Ta Thi Kim Hue" userId="af176dfe-ebe0-47e4-99a4-e0f4d40f7313" providerId="ADAL" clId="{264C83AA-283C-D342-9895-92F40AF91AE0}" dt="2022-10-03T17:19:12.962" v="216"/>
          <ac:spMkLst>
            <pc:docMk/>
            <pc:sldMk cId="4286006662" sldId="387"/>
            <ac:spMk id="2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286042638" sldId="389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612275083" sldId="390"/>
        </pc:sldMkLst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21265923" sldId="391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21265923" sldId="391"/>
            <ac:spMk id="2" creationId="{00000000-0000-0000-0000-000000000000}"/>
          </ac:spMkLst>
        </pc:spChg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2113586393" sldId="392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2113586393" sldId="392"/>
            <ac:spMk id="2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586158768" sldId="393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565284658" sldId="394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182829692" sldId="39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452740296" sldId="396"/>
        </pc:sldMkLst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3376026375" sldId="397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3376026375" sldId="397"/>
            <ac:spMk id="8196" creationId="{00000000-0000-0000-0000-000000000000}"/>
          </ac:spMkLst>
        </pc:spChg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3376026375" sldId="397"/>
            <ac:spMk id="31747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4066310507" sldId="398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205019817" sldId="402"/>
        </pc:sldMkLst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2623318352" sldId="403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2623318352" sldId="403"/>
            <ac:spMk id="3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551701239" sldId="404"/>
        </pc:sldMkLst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201196844" sldId="407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201196844" sldId="407"/>
            <ac:spMk id="3" creationId="{00000000-0000-0000-0000-000000000000}"/>
          </ac:spMkLst>
        </pc:spChg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1951456656" sldId="409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1951456656" sldId="409"/>
            <ac:spMk id="3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116260510" sldId="44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880678901" sldId="446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821036190" sldId="447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527079919" sldId="448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622715269" sldId="449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540211018" sldId="45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839962129" sldId="451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253696549" sldId="452"/>
        </pc:sldMkLst>
      </pc:sldChg>
      <pc:sldChg chg="modSp add del mod">
        <pc:chgData name="Ta Thi Kim Hue" userId="af176dfe-ebe0-47e4-99a4-e0f4d40f7313" providerId="ADAL" clId="{264C83AA-283C-D342-9895-92F40AF91AE0}" dt="2022-10-03T17:19:15.893" v="226"/>
        <pc:sldMkLst>
          <pc:docMk/>
          <pc:sldMk cId="2165312837" sldId="456"/>
        </pc:sldMkLst>
        <pc:spChg chg="mod">
          <ac:chgData name="Ta Thi Kim Hue" userId="af176dfe-ebe0-47e4-99a4-e0f4d40f7313" providerId="ADAL" clId="{264C83AA-283C-D342-9895-92F40AF91AE0}" dt="2022-10-03T17:19:15.893" v="226"/>
          <ac:spMkLst>
            <pc:docMk/>
            <pc:sldMk cId="2165312837" sldId="456"/>
            <ac:spMk id="2" creationId="{1CF7B67F-5525-5B40-8B68-6A57BC58E09A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3500639666" sldId="459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825552731" sldId="460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4093278628" sldId="461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744569391" sldId="462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55274137" sldId="463"/>
        </pc:sldMkLst>
      </pc:sldChg>
      <pc:sldChg chg="modSp 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464"/>
        </pc:sldMkLst>
        <pc:spChg chg="mod">
          <ac:chgData name="Ta Thi Kim Hue" userId="af176dfe-ebe0-47e4-99a4-e0f4d40f7313" providerId="ADAL" clId="{264C83AA-283C-D342-9895-92F40AF91AE0}" dt="2022-10-03T17:19:12.962" v="216"/>
          <ac:spMkLst>
            <pc:docMk/>
            <pc:sldMk cId="0" sldId="464"/>
            <ac:spMk id="23" creationId="{00000000-0000-0000-0000-000000000000}"/>
          </ac:spMkLst>
        </pc:spChg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0" sldId="465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1789546242" sldId="466"/>
        </pc:sldMkLst>
      </pc:sldChg>
      <pc:sldChg chg="add del">
        <pc:chgData name="Ta Thi Kim Hue" userId="af176dfe-ebe0-47e4-99a4-e0f4d40f7313" providerId="ADAL" clId="{264C83AA-283C-D342-9895-92F40AF91AE0}" dt="2022-10-03T17:19:15.893" v="226"/>
        <pc:sldMkLst>
          <pc:docMk/>
          <pc:sldMk cId="2997619395" sldId="467"/>
        </pc:sldMkLst>
      </pc:sldChg>
      <pc:sldMasterChg chg="delSldLayout">
        <pc:chgData name="Ta Thi Kim Hue" userId="af176dfe-ebe0-47e4-99a4-e0f4d40f7313" providerId="ADAL" clId="{264C83AA-283C-D342-9895-92F40AF91AE0}" dt="2022-10-03T17:18:29.436" v="204" actId="2696"/>
        <pc:sldMasterMkLst>
          <pc:docMk/>
          <pc:sldMasterMk cId="2819895280" sldId="2147483658"/>
        </pc:sldMasterMkLst>
        <pc:sldLayoutChg chg="del">
          <pc:chgData name="Ta Thi Kim Hue" userId="af176dfe-ebe0-47e4-99a4-e0f4d40f7313" providerId="ADAL" clId="{264C83AA-283C-D342-9895-92F40AF91AE0}" dt="2022-10-03T17:18:29.436" v="204" actId="2696"/>
          <pc:sldLayoutMkLst>
            <pc:docMk/>
            <pc:sldMasterMk cId="2819895280" sldId="2147483658"/>
            <pc:sldLayoutMk cId="678804056" sldId="2147483671"/>
          </pc:sldLayoutMkLst>
        </pc:sldLayoutChg>
      </pc:sldMasterChg>
    </pc:docChg>
  </pc:docChgLst>
  <pc:docChgLst>
    <pc:chgData name="Ta Thi Kim Hue" userId="af176dfe-ebe0-47e4-99a4-e0f4d40f7313" providerId="ADAL" clId="{55F3777B-5B4D-F34F-95EB-4BC4C23D9DFD}"/>
    <pc:docChg chg="custSel addSld modSld sldOrd">
      <pc:chgData name="Ta Thi Kim Hue" userId="af176dfe-ebe0-47e4-99a4-e0f4d40f7313" providerId="ADAL" clId="{55F3777B-5B4D-F34F-95EB-4BC4C23D9DFD}" dt="2022-10-27T01:40:18.176" v="2189" actId="20577"/>
      <pc:docMkLst>
        <pc:docMk/>
      </pc:docMkLst>
      <pc:sldChg chg="modSp mod">
        <pc:chgData name="Ta Thi Kim Hue" userId="af176dfe-ebe0-47e4-99a4-e0f4d40f7313" providerId="ADAL" clId="{55F3777B-5B4D-F34F-95EB-4BC4C23D9DFD}" dt="2022-10-27T00:01:32.045" v="2177" actId="20577"/>
        <pc:sldMkLst>
          <pc:docMk/>
          <pc:sldMk cId="292364014" sldId="265"/>
        </pc:sldMkLst>
        <pc:spChg chg="mod">
          <ac:chgData name="Ta Thi Kim Hue" userId="af176dfe-ebe0-47e4-99a4-e0f4d40f7313" providerId="ADAL" clId="{55F3777B-5B4D-F34F-95EB-4BC4C23D9DFD}" dt="2022-10-27T00:01:32.045" v="2177" actId="20577"/>
          <ac:spMkLst>
            <pc:docMk/>
            <pc:sldMk cId="292364014" sldId="265"/>
            <ac:spMk id="3" creationId="{9EF27CAA-32BA-4E6B-B8C0-1A481E08E81D}"/>
          </ac:spMkLst>
        </pc:spChg>
      </pc:sldChg>
      <pc:sldChg chg="modSp">
        <pc:chgData name="Ta Thi Kim Hue" userId="af176dfe-ebe0-47e4-99a4-e0f4d40f7313" providerId="ADAL" clId="{55F3777B-5B4D-F34F-95EB-4BC4C23D9DFD}" dt="2022-10-27T01:40:18.176" v="2189" actId="20577"/>
        <pc:sldMkLst>
          <pc:docMk/>
          <pc:sldMk cId="2508839728" sldId="281"/>
        </pc:sldMkLst>
        <pc:spChg chg="mod">
          <ac:chgData name="Ta Thi Kim Hue" userId="af176dfe-ebe0-47e4-99a4-e0f4d40f7313" providerId="ADAL" clId="{55F3777B-5B4D-F34F-95EB-4BC4C23D9DFD}" dt="2022-10-27T01:40:18.176" v="2189" actId="20577"/>
          <ac:spMkLst>
            <pc:docMk/>
            <pc:sldMk cId="2508839728" sldId="281"/>
            <ac:spMk id="4" creationId="{6544B028-67D0-5A64-C7C8-6F81BE50B8E0}"/>
          </ac:spMkLst>
        </pc:spChg>
      </pc:sldChg>
      <pc:sldChg chg="modSp mod ord">
        <pc:chgData name="Ta Thi Kim Hue" userId="af176dfe-ebe0-47e4-99a4-e0f4d40f7313" providerId="ADAL" clId="{55F3777B-5B4D-F34F-95EB-4BC4C23D9DFD}" dt="2022-10-26T15:18:56.510" v="604" actId="20578"/>
        <pc:sldMkLst>
          <pc:docMk/>
          <pc:sldMk cId="2256585216" sldId="284"/>
        </pc:sldMkLst>
        <pc:spChg chg="mod">
          <ac:chgData name="Ta Thi Kim Hue" userId="af176dfe-ebe0-47e4-99a4-e0f4d40f7313" providerId="ADAL" clId="{55F3777B-5B4D-F34F-95EB-4BC4C23D9DFD}" dt="2022-10-26T15:07:29.883" v="6"/>
          <ac:spMkLst>
            <pc:docMk/>
            <pc:sldMk cId="2256585216" sldId="284"/>
            <ac:spMk id="3" creationId="{E50BAF10-CCF8-9CD6-7B5B-AA9B1DB1346C}"/>
          </ac:spMkLst>
        </pc:spChg>
        <pc:spChg chg="mod">
          <ac:chgData name="Ta Thi Kim Hue" userId="af176dfe-ebe0-47e4-99a4-e0f4d40f7313" providerId="ADAL" clId="{55F3777B-5B4D-F34F-95EB-4BC4C23D9DFD}" dt="2022-10-26T15:18:41.706" v="603" actId="5793"/>
          <ac:spMkLst>
            <pc:docMk/>
            <pc:sldMk cId="2256585216" sldId="284"/>
            <ac:spMk id="4" creationId="{BC4112D6-05D7-6D49-AF90-BD49388C30A1}"/>
          </ac:spMkLst>
        </pc:spChg>
      </pc:sldChg>
      <pc:sldChg chg="addSp delSp modSp mod">
        <pc:chgData name="Ta Thi Kim Hue" userId="af176dfe-ebe0-47e4-99a4-e0f4d40f7313" providerId="ADAL" clId="{55F3777B-5B4D-F34F-95EB-4BC4C23D9DFD}" dt="2022-10-26T15:07:16.454" v="5" actId="14100"/>
        <pc:sldMkLst>
          <pc:docMk/>
          <pc:sldMk cId="1578274839" sldId="289"/>
        </pc:sldMkLst>
        <pc:spChg chg="del">
          <ac:chgData name="Ta Thi Kim Hue" userId="af176dfe-ebe0-47e4-99a4-e0f4d40f7313" providerId="ADAL" clId="{55F3777B-5B4D-F34F-95EB-4BC4C23D9DFD}" dt="2022-10-26T15:07:00.882" v="0"/>
          <ac:spMkLst>
            <pc:docMk/>
            <pc:sldMk cId="1578274839" sldId="289"/>
            <ac:spMk id="4" creationId="{758667D0-E2F8-4056-81B4-AA9795534A34}"/>
          </ac:spMkLst>
        </pc:spChg>
        <pc:picChg chg="add mod">
          <ac:chgData name="Ta Thi Kim Hue" userId="af176dfe-ebe0-47e4-99a4-e0f4d40f7313" providerId="ADAL" clId="{55F3777B-5B4D-F34F-95EB-4BC4C23D9DFD}" dt="2022-10-26T15:07:16.454" v="5" actId="14100"/>
          <ac:picMkLst>
            <pc:docMk/>
            <pc:sldMk cId="1578274839" sldId="289"/>
            <ac:picMk id="6" creationId="{8D89B958-B4A9-FE7A-0609-6694ED943DAD}"/>
          </ac:picMkLst>
        </pc:picChg>
      </pc:sldChg>
      <pc:sldChg chg="addSp modSp new mod">
        <pc:chgData name="Ta Thi Kim Hue" userId="af176dfe-ebe0-47e4-99a4-e0f4d40f7313" providerId="ADAL" clId="{55F3777B-5B4D-F34F-95EB-4BC4C23D9DFD}" dt="2022-10-26T23:49:05.858" v="1607" actId="208"/>
        <pc:sldMkLst>
          <pc:docMk/>
          <pc:sldMk cId="790159097" sldId="290"/>
        </pc:sldMkLst>
        <pc:spChg chg="mod">
          <ac:chgData name="Ta Thi Kim Hue" userId="af176dfe-ebe0-47e4-99a4-e0f4d40f7313" providerId="ADAL" clId="{55F3777B-5B4D-F34F-95EB-4BC4C23D9DFD}" dt="2022-10-26T15:19:10.868" v="606"/>
          <ac:spMkLst>
            <pc:docMk/>
            <pc:sldMk cId="790159097" sldId="290"/>
            <ac:spMk id="3" creationId="{E5B6D001-13ED-BACB-276F-CB1E518E2068}"/>
          </ac:spMkLst>
        </pc:spChg>
        <pc:spChg chg="mod">
          <ac:chgData name="Ta Thi Kim Hue" userId="af176dfe-ebe0-47e4-99a4-e0f4d40f7313" providerId="ADAL" clId="{55F3777B-5B4D-F34F-95EB-4BC4C23D9DFD}" dt="2022-10-26T23:48:54.257" v="1602" actId="14100"/>
          <ac:spMkLst>
            <pc:docMk/>
            <pc:sldMk cId="790159097" sldId="290"/>
            <ac:spMk id="4" creationId="{3E9659E8-FDF3-599C-B01F-75E158CD53C0}"/>
          </ac:spMkLst>
        </pc:spChg>
        <pc:spChg chg="add mod">
          <ac:chgData name="Ta Thi Kim Hue" userId="af176dfe-ebe0-47e4-99a4-e0f4d40f7313" providerId="ADAL" clId="{55F3777B-5B4D-F34F-95EB-4BC4C23D9DFD}" dt="2022-10-26T23:49:05.858" v="1607" actId="208"/>
          <ac:spMkLst>
            <pc:docMk/>
            <pc:sldMk cId="790159097" sldId="290"/>
            <ac:spMk id="5" creationId="{1112E53D-1E4E-92E3-0AF0-A68A0B354086}"/>
          </ac:spMkLst>
        </pc:spChg>
      </pc:sldChg>
      <pc:sldChg chg="addSp modSp new mod">
        <pc:chgData name="Ta Thi Kim Hue" userId="af176dfe-ebe0-47e4-99a4-e0f4d40f7313" providerId="ADAL" clId="{55F3777B-5B4D-F34F-95EB-4BC4C23D9DFD}" dt="2022-10-26T23:53:33.178" v="2163" actId="208"/>
        <pc:sldMkLst>
          <pc:docMk/>
          <pc:sldMk cId="1075757312" sldId="291"/>
        </pc:sldMkLst>
        <pc:spChg chg="mod">
          <ac:chgData name="Ta Thi Kim Hue" userId="af176dfe-ebe0-47e4-99a4-e0f4d40f7313" providerId="ADAL" clId="{55F3777B-5B4D-F34F-95EB-4BC4C23D9DFD}" dt="2022-10-26T15:28:32.471" v="1203"/>
          <ac:spMkLst>
            <pc:docMk/>
            <pc:sldMk cId="1075757312" sldId="291"/>
            <ac:spMk id="3" creationId="{3C5EDF29-B738-7A3A-6B99-8C21485E1567}"/>
          </ac:spMkLst>
        </pc:spChg>
        <pc:spChg chg="mod">
          <ac:chgData name="Ta Thi Kim Hue" userId="af176dfe-ebe0-47e4-99a4-e0f4d40f7313" providerId="ADAL" clId="{55F3777B-5B4D-F34F-95EB-4BC4C23D9DFD}" dt="2022-10-26T23:53:23.620" v="2160" actId="14100"/>
          <ac:spMkLst>
            <pc:docMk/>
            <pc:sldMk cId="1075757312" sldId="291"/>
            <ac:spMk id="4" creationId="{416DD7EF-645F-DFDF-C372-A63367D28D80}"/>
          </ac:spMkLst>
        </pc:spChg>
        <pc:spChg chg="add mod">
          <ac:chgData name="Ta Thi Kim Hue" userId="af176dfe-ebe0-47e4-99a4-e0f4d40f7313" providerId="ADAL" clId="{55F3777B-5B4D-F34F-95EB-4BC4C23D9DFD}" dt="2022-10-26T23:53:33.178" v="2163" actId="208"/>
          <ac:spMkLst>
            <pc:docMk/>
            <pc:sldMk cId="1075757312" sldId="291"/>
            <ac:spMk id="5" creationId="{94F3CC53-8AE5-6E6E-60AE-8C6A437CD260}"/>
          </ac:spMkLst>
        </pc:spChg>
      </pc:sldChg>
      <pc:sldChg chg="modSp new mod">
        <pc:chgData name="Ta Thi Kim Hue" userId="af176dfe-ebe0-47e4-99a4-e0f4d40f7313" providerId="ADAL" clId="{55F3777B-5B4D-F34F-95EB-4BC4C23D9DFD}" dt="2022-10-26T15:29:27.696" v="1218" actId="20577"/>
        <pc:sldMkLst>
          <pc:docMk/>
          <pc:sldMk cId="2099988146" sldId="292"/>
        </pc:sldMkLst>
        <pc:spChg chg="mod">
          <ac:chgData name="Ta Thi Kim Hue" userId="af176dfe-ebe0-47e4-99a4-e0f4d40f7313" providerId="ADAL" clId="{55F3777B-5B4D-F34F-95EB-4BC4C23D9DFD}" dt="2022-10-26T15:29:27.696" v="1218" actId="20577"/>
          <ac:spMkLst>
            <pc:docMk/>
            <pc:sldMk cId="2099988146" sldId="292"/>
            <ac:spMk id="3" creationId="{544381F6-FB06-34F7-A9D0-F735976BCB08}"/>
          </ac:spMkLst>
        </pc:spChg>
      </pc:sldChg>
      <pc:sldChg chg="addSp delSp modSp new mod ord">
        <pc:chgData name="Ta Thi Kim Hue" userId="af176dfe-ebe0-47e4-99a4-e0f4d40f7313" providerId="ADAL" clId="{55F3777B-5B4D-F34F-95EB-4BC4C23D9DFD}" dt="2022-10-26T23:49:27.646" v="1614" actId="208"/>
        <pc:sldMkLst>
          <pc:docMk/>
          <pc:sldMk cId="2394994378" sldId="293"/>
        </pc:sldMkLst>
        <pc:spChg chg="mod">
          <ac:chgData name="Ta Thi Kim Hue" userId="af176dfe-ebe0-47e4-99a4-e0f4d40f7313" providerId="ADAL" clId="{55F3777B-5B4D-F34F-95EB-4BC4C23D9DFD}" dt="2022-10-26T15:27:48.925" v="1197"/>
          <ac:spMkLst>
            <pc:docMk/>
            <pc:sldMk cId="2394994378" sldId="293"/>
            <ac:spMk id="3" creationId="{DF9C0D02-E953-C3CF-1E4F-88672D72C947}"/>
          </ac:spMkLst>
        </pc:spChg>
        <pc:spChg chg="mod">
          <ac:chgData name="Ta Thi Kim Hue" userId="af176dfe-ebe0-47e4-99a4-e0f4d40f7313" providerId="ADAL" clId="{55F3777B-5B4D-F34F-95EB-4BC4C23D9DFD}" dt="2022-10-26T23:49:16.957" v="1609" actId="14100"/>
          <ac:spMkLst>
            <pc:docMk/>
            <pc:sldMk cId="2394994378" sldId="293"/>
            <ac:spMk id="4" creationId="{37BBAD88-C24D-B65E-EF51-D0A6EFB0B20D}"/>
          </ac:spMkLst>
        </pc:spChg>
        <pc:spChg chg="add del mod">
          <ac:chgData name="Ta Thi Kim Hue" userId="af176dfe-ebe0-47e4-99a4-e0f4d40f7313" providerId="ADAL" clId="{55F3777B-5B4D-F34F-95EB-4BC4C23D9DFD}" dt="2022-10-26T15:28:31.535" v="1202"/>
          <ac:spMkLst>
            <pc:docMk/>
            <pc:sldMk cId="2394994378" sldId="293"/>
            <ac:spMk id="5" creationId="{641928AF-175C-5F15-3DD8-69065CF054C3}"/>
          </ac:spMkLst>
        </pc:spChg>
        <pc:spChg chg="add mod">
          <ac:chgData name="Ta Thi Kim Hue" userId="af176dfe-ebe0-47e4-99a4-e0f4d40f7313" providerId="ADAL" clId="{55F3777B-5B4D-F34F-95EB-4BC4C23D9DFD}" dt="2022-10-26T23:49:27.646" v="1614" actId="208"/>
          <ac:spMkLst>
            <pc:docMk/>
            <pc:sldMk cId="2394994378" sldId="293"/>
            <ac:spMk id="6" creationId="{E12259AC-1AA4-F767-27C3-401AD4BDE77D}"/>
          </ac:spMkLst>
        </pc:spChg>
      </pc:sldChg>
    </pc:docChg>
  </pc:docChgLst>
  <pc:docChgLst>
    <pc:chgData name="hue.tathikim@hust.edu.vn" userId="af176dfe-ebe0-47e4-99a4-e0f4d40f7313" providerId="ADAL" clId="{1F4E8022-28B5-4CB1-ADE6-2FBE4A23408A}"/>
    <pc:docChg chg="undo custSel addSld modSld">
      <pc:chgData name="hue.tathikim@hust.edu.vn" userId="af176dfe-ebe0-47e4-99a4-e0f4d40f7313" providerId="ADAL" clId="{1F4E8022-28B5-4CB1-ADE6-2FBE4A23408A}" dt="2022-10-12T04:36:37.739" v="1747" actId="20577"/>
      <pc:docMkLst>
        <pc:docMk/>
      </pc:docMkLst>
      <pc:sldChg chg="addSp modSp mod">
        <pc:chgData name="hue.tathikim@hust.edu.vn" userId="af176dfe-ebe0-47e4-99a4-e0f4d40f7313" providerId="ADAL" clId="{1F4E8022-28B5-4CB1-ADE6-2FBE4A23408A}" dt="2022-10-12T04:00:05.410" v="732" actId="14100"/>
        <pc:sldMkLst>
          <pc:docMk/>
          <pc:sldMk cId="757369366" sldId="266"/>
        </pc:sldMkLst>
        <pc:spChg chg="mod">
          <ac:chgData name="hue.tathikim@hust.edu.vn" userId="af176dfe-ebe0-47e4-99a4-e0f4d40f7313" providerId="ADAL" clId="{1F4E8022-28B5-4CB1-ADE6-2FBE4A23408A}" dt="2022-10-12T03:42:22.097" v="14" actId="14100"/>
          <ac:spMkLst>
            <pc:docMk/>
            <pc:sldMk cId="757369366" sldId="266"/>
            <ac:spMk id="4" creationId="{007EE1FD-FAAD-14FF-6940-40B38CCE7620}"/>
          </ac:spMkLst>
        </pc:spChg>
        <pc:spChg chg="add mod">
          <ac:chgData name="hue.tathikim@hust.edu.vn" userId="af176dfe-ebe0-47e4-99a4-e0f4d40f7313" providerId="ADAL" clId="{1F4E8022-28B5-4CB1-ADE6-2FBE4A23408A}" dt="2022-10-12T04:00:05.410" v="732" actId="14100"/>
          <ac:spMkLst>
            <pc:docMk/>
            <pc:sldMk cId="757369366" sldId="266"/>
            <ac:spMk id="8" creationId="{5954AA41-6DE1-4156-9998-ECED6E61BFCA}"/>
          </ac:spMkLst>
        </pc:spChg>
        <pc:spChg chg="add mod">
          <ac:chgData name="hue.tathikim@hust.edu.vn" userId="af176dfe-ebe0-47e4-99a4-e0f4d40f7313" providerId="ADAL" clId="{1F4E8022-28B5-4CB1-ADE6-2FBE4A23408A}" dt="2022-10-12T03:51:03.958" v="303" actId="14100"/>
          <ac:spMkLst>
            <pc:docMk/>
            <pc:sldMk cId="757369366" sldId="266"/>
            <ac:spMk id="9" creationId="{39CE66D5-29CD-4C3E-9750-57C80BD469B0}"/>
          </ac:spMkLst>
        </pc:spChg>
        <pc:spChg chg="add mod">
          <ac:chgData name="hue.tathikim@hust.edu.vn" userId="af176dfe-ebe0-47e4-99a4-e0f4d40f7313" providerId="ADAL" clId="{1F4E8022-28B5-4CB1-ADE6-2FBE4A23408A}" dt="2022-10-12T03:50:48.774" v="299" actId="14100"/>
          <ac:spMkLst>
            <pc:docMk/>
            <pc:sldMk cId="757369366" sldId="266"/>
            <ac:spMk id="10" creationId="{D6FB82F1-D917-4138-9995-558EEA9823AE}"/>
          </ac:spMkLst>
        </pc:spChg>
        <pc:spChg chg="add mod">
          <ac:chgData name="hue.tathikim@hust.edu.vn" userId="af176dfe-ebe0-47e4-99a4-e0f4d40f7313" providerId="ADAL" clId="{1F4E8022-28B5-4CB1-ADE6-2FBE4A23408A}" dt="2022-10-12T03:51:00.718" v="302" actId="1076"/>
          <ac:spMkLst>
            <pc:docMk/>
            <pc:sldMk cId="757369366" sldId="266"/>
            <ac:spMk id="11" creationId="{F8AECEDF-756A-42CE-9FC1-DACB5A2EAD6E}"/>
          </ac:spMkLst>
        </pc:spChg>
        <pc:picChg chg="add mod">
          <ac:chgData name="hue.tathikim@hust.edu.vn" userId="af176dfe-ebe0-47e4-99a4-e0f4d40f7313" providerId="ADAL" clId="{1F4E8022-28B5-4CB1-ADE6-2FBE4A23408A}" dt="2022-10-12T03:50:56.191" v="301" actId="1076"/>
          <ac:picMkLst>
            <pc:docMk/>
            <pc:sldMk cId="757369366" sldId="266"/>
            <ac:picMk id="6" creationId="{C37ED9A0-8988-40FA-AE03-D763DC95952F}"/>
          </ac:picMkLst>
        </pc:picChg>
      </pc:sldChg>
      <pc:sldChg chg="modSp new mod">
        <pc:chgData name="hue.tathikim@hust.edu.vn" userId="af176dfe-ebe0-47e4-99a4-e0f4d40f7313" providerId="ADAL" clId="{1F4E8022-28B5-4CB1-ADE6-2FBE4A23408A}" dt="2022-10-12T04:36:37.739" v="1747" actId="20577"/>
        <pc:sldMkLst>
          <pc:docMk/>
          <pc:sldMk cId="3057768725" sldId="273"/>
        </pc:sldMkLst>
        <pc:spChg chg="mod">
          <ac:chgData name="hue.tathikim@hust.edu.vn" userId="af176dfe-ebe0-47e4-99a4-e0f4d40f7313" providerId="ADAL" clId="{1F4E8022-28B5-4CB1-ADE6-2FBE4A23408A}" dt="2022-10-12T04:19:52.463" v="733"/>
          <ac:spMkLst>
            <pc:docMk/>
            <pc:sldMk cId="3057768725" sldId="273"/>
            <ac:spMk id="3" creationId="{F10B2960-35D6-465F-9893-F5F9A57434A2}"/>
          </ac:spMkLst>
        </pc:spChg>
        <pc:spChg chg="mod">
          <ac:chgData name="hue.tathikim@hust.edu.vn" userId="af176dfe-ebe0-47e4-99a4-e0f4d40f7313" providerId="ADAL" clId="{1F4E8022-28B5-4CB1-ADE6-2FBE4A23408A}" dt="2022-10-12T04:36:37.739" v="1747" actId="20577"/>
          <ac:spMkLst>
            <pc:docMk/>
            <pc:sldMk cId="3057768725" sldId="273"/>
            <ac:spMk id="4" creationId="{2CB8CC60-F448-4A90-84AD-77113019F0C2}"/>
          </ac:spMkLst>
        </pc:spChg>
      </pc:sldChg>
      <pc:sldChg chg="modSp new mod">
        <pc:chgData name="hue.tathikim@hust.edu.vn" userId="af176dfe-ebe0-47e4-99a4-e0f4d40f7313" providerId="ADAL" clId="{1F4E8022-28B5-4CB1-ADE6-2FBE4A23408A}" dt="2022-10-12T04:19:56.837" v="734"/>
        <pc:sldMkLst>
          <pc:docMk/>
          <pc:sldMk cId="4153716864" sldId="274"/>
        </pc:sldMkLst>
        <pc:spChg chg="mod">
          <ac:chgData name="hue.tathikim@hust.edu.vn" userId="af176dfe-ebe0-47e4-99a4-e0f4d40f7313" providerId="ADAL" clId="{1F4E8022-28B5-4CB1-ADE6-2FBE4A23408A}" dt="2022-10-12T04:19:56.837" v="734"/>
          <ac:spMkLst>
            <pc:docMk/>
            <pc:sldMk cId="4153716864" sldId="274"/>
            <ac:spMk id="3" creationId="{45D31F5E-ADA7-4AE2-A697-2707659AE77C}"/>
          </ac:spMkLst>
        </pc:spChg>
      </pc:sldChg>
      <pc:sldChg chg="new">
        <pc:chgData name="hue.tathikim@hust.edu.vn" userId="af176dfe-ebe0-47e4-99a4-e0f4d40f7313" providerId="ADAL" clId="{1F4E8022-28B5-4CB1-ADE6-2FBE4A23408A}" dt="2022-10-12T03:58:00.914" v="625" actId="680"/>
        <pc:sldMkLst>
          <pc:docMk/>
          <pc:sldMk cId="3928681518" sldId="275"/>
        </pc:sldMkLst>
      </pc:sldChg>
    </pc:docChg>
  </pc:docChgLst>
  <pc:docChgLst>
    <pc:chgData name="Ta Thi Kim Hue" userId="af176dfe-ebe0-47e4-99a4-e0f4d40f7313" providerId="ADAL" clId="{5102A2D8-25C3-D74E-A8BD-F4891B6EF312}"/>
    <pc:docChg chg="custSel addSld modSld">
      <pc:chgData name="Ta Thi Kim Hue" userId="af176dfe-ebe0-47e4-99a4-e0f4d40f7313" providerId="ADAL" clId="{5102A2D8-25C3-D74E-A8BD-F4891B6EF312}" dt="2022-11-02T16:47:39.804" v="174" actId="20577"/>
      <pc:docMkLst>
        <pc:docMk/>
      </pc:docMkLst>
      <pc:sldChg chg="addSp modSp mod modAnim">
        <pc:chgData name="Ta Thi Kim Hue" userId="af176dfe-ebe0-47e4-99a4-e0f4d40f7313" providerId="ADAL" clId="{5102A2D8-25C3-D74E-A8BD-F4891B6EF312}" dt="2022-11-02T10:50:01.940" v="10" actId="20577"/>
        <pc:sldMkLst>
          <pc:docMk/>
          <pc:sldMk cId="4175955957" sldId="288"/>
        </pc:sldMkLst>
        <pc:spChg chg="mod">
          <ac:chgData name="Ta Thi Kim Hue" userId="af176dfe-ebe0-47e4-99a4-e0f4d40f7313" providerId="ADAL" clId="{5102A2D8-25C3-D74E-A8BD-F4891B6EF312}" dt="2022-11-02T10:50:01.940" v="10" actId="20577"/>
          <ac:spMkLst>
            <pc:docMk/>
            <pc:sldMk cId="4175955957" sldId="288"/>
            <ac:spMk id="4" creationId="{B310BEA8-9217-4C04-962E-065A63974FEB}"/>
          </ac:spMkLst>
        </pc:spChg>
        <pc:picChg chg="add mod">
          <ac:chgData name="Ta Thi Kim Hue" userId="af176dfe-ebe0-47e4-99a4-e0f4d40f7313" providerId="ADAL" clId="{5102A2D8-25C3-D74E-A8BD-F4891B6EF312}" dt="2022-11-02T10:48:58.724" v="5" actId="1076"/>
          <ac:picMkLst>
            <pc:docMk/>
            <pc:sldMk cId="4175955957" sldId="288"/>
            <ac:picMk id="6" creationId="{0176EBB6-6F83-5F9F-889C-E61AD4F2056D}"/>
          </ac:picMkLst>
        </pc:picChg>
      </pc:sldChg>
      <pc:sldChg chg="modSp new mod">
        <pc:chgData name="Ta Thi Kim Hue" userId="af176dfe-ebe0-47e4-99a4-e0f4d40f7313" providerId="ADAL" clId="{5102A2D8-25C3-D74E-A8BD-F4891B6EF312}" dt="2022-11-02T16:47:39.804" v="174" actId="20577"/>
        <pc:sldMkLst>
          <pc:docMk/>
          <pc:sldMk cId="1259703148" sldId="294"/>
        </pc:sldMkLst>
        <pc:spChg chg="mod">
          <ac:chgData name="Ta Thi Kim Hue" userId="af176dfe-ebe0-47e4-99a4-e0f4d40f7313" providerId="ADAL" clId="{5102A2D8-25C3-D74E-A8BD-F4891B6EF312}" dt="2022-11-02T16:00:22.145" v="30" actId="20577"/>
          <ac:spMkLst>
            <pc:docMk/>
            <pc:sldMk cId="1259703148" sldId="294"/>
            <ac:spMk id="3" creationId="{5262B5CD-D4B5-D311-A2C8-13AE48F00DD4}"/>
          </ac:spMkLst>
        </pc:spChg>
        <pc:spChg chg="mod">
          <ac:chgData name="Ta Thi Kim Hue" userId="af176dfe-ebe0-47e4-99a4-e0f4d40f7313" providerId="ADAL" clId="{5102A2D8-25C3-D74E-A8BD-F4891B6EF312}" dt="2022-11-02T16:47:39.804" v="174" actId="20577"/>
          <ac:spMkLst>
            <pc:docMk/>
            <pc:sldMk cId="1259703148" sldId="294"/>
            <ac:spMk id="4" creationId="{346A1D85-CA76-7862-5C17-5D6D73EF55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6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7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53658-441E-CE02-EF00-906322B4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D3CC66-9AE8-95AA-298F-B145243A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học hiện đại – Các khái niệm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EECD22-2551-EDD6-4105-06D9BDFC231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1935204"/>
              </a:xfrm>
            </p:spPr>
            <p:txBody>
              <a:bodyPr/>
              <a:lstStyle/>
              <a:p>
                <a:pPr algn="just"/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Với mỗi khóa </a:t>
                </a:r>
                <a14:m>
                  <m:oMath xmlns:m="http://schemas.openxmlformats.org/officeDocument/2006/math"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𝒌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vi-V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tồn tại luật mật mã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vi-V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và luật giải mật mã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vi-V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tương ứng. 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Luật mật mã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vi-V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và luật giải mật mã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vi-V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là hai ánh xạ thỏa mãn: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vi-V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vi-V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vi-VN" sz="28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vi-VN" sz="28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vi-VN" sz="28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vi-VN" sz="28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∀</m:t>
                    </m:r>
                    <m:r>
                      <a:rPr lang="vi-V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vi-V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</m:oMath>
                </a14:m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vi-VN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0EECD22-2551-EDD6-4105-06D9BDFC2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1935204"/>
              </a:xfrm>
              <a:blipFill>
                <a:blip r:embed="rId2"/>
                <a:stretch>
                  <a:fillRect l="-1170" t="-5229" r="-1462" b="-654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9CC8E7-B4D0-CC00-F0E3-B833222AFC7A}"/>
              </a:ext>
            </a:extLst>
          </p:cNvPr>
          <p:cNvSpPr txBox="1"/>
          <p:nvPr/>
        </p:nvSpPr>
        <p:spPr>
          <a:xfrm>
            <a:off x="560164" y="5066277"/>
            <a:ext cx="148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8841F-B10B-AFF4-188A-BDCD02F14A04}"/>
              </a:ext>
            </a:extLst>
          </p:cNvPr>
          <p:cNvSpPr txBox="1"/>
          <p:nvPr/>
        </p:nvSpPr>
        <p:spPr>
          <a:xfrm>
            <a:off x="2545154" y="5066277"/>
            <a:ext cx="163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AE69C-17A9-731A-6C30-0D204AD50630}"/>
              </a:ext>
            </a:extLst>
          </p:cNvPr>
          <p:cNvSpPr txBox="1"/>
          <p:nvPr/>
        </p:nvSpPr>
        <p:spPr>
          <a:xfrm>
            <a:off x="4484206" y="5066277"/>
            <a:ext cx="34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băm</a:t>
            </a:r>
            <a:r>
              <a:rPr lang="en-US" dirty="0"/>
              <a:t> –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-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216A7-B1E3-CB57-CBC1-7ED2D57ED6E9}"/>
              </a:ext>
            </a:extLst>
          </p:cNvPr>
          <p:cNvSpPr/>
          <p:nvPr/>
        </p:nvSpPr>
        <p:spPr>
          <a:xfrm>
            <a:off x="687504" y="5762283"/>
            <a:ext cx="3492379" cy="40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xứng</a:t>
            </a:r>
            <a:r>
              <a:rPr lang="en-US" dirty="0"/>
              <a:t> –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xứng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C80D35-33F1-C65C-5DEB-DCBDDF474C08}"/>
              </a:ext>
            </a:extLst>
          </p:cNvPr>
          <p:cNvSpPr/>
          <p:nvPr/>
        </p:nvSpPr>
        <p:spPr>
          <a:xfrm>
            <a:off x="4508870" y="5762283"/>
            <a:ext cx="3938214" cy="40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–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khóa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0162E1-E3A7-D636-8AE9-D76E59AE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75" y="2761842"/>
            <a:ext cx="4023360" cy="230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60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EBD8D-29D4-E112-B34A-E33F85BA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F62C1D-FED9-6865-BE7B-4E478713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khoá đối xứng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D1772D-FEF3-C571-E9D6-A45F9ADECA8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Def</a:t>
                </a:r>
                <a:r>
                  <a:rPr lang="en-US" dirty="0"/>
                  <a:t>:  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hệ</a:t>
                </a:r>
                <a:r>
                  <a:rPr lang="en-US" dirty="0"/>
                  <a:t> </a:t>
                </a:r>
                <a:r>
                  <a:rPr lang="en-US" dirty="0" err="1"/>
                  <a:t>mã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</a:t>
                </a:r>
                <a:r>
                  <a:rPr lang="en-US" dirty="0" err="1"/>
                  <a:t>bởi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 và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b="1" i="1" dirty="0"/>
                  <a:t>E</a:t>
                </a:r>
                <a:r>
                  <a:rPr lang="en-US" dirty="0"/>
                  <a:t> 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ngẫu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.     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b="1" i="1" dirty="0"/>
                  <a:t>D</a:t>
                </a:r>
                <a:r>
                  <a:rPr lang="en-US" dirty="0"/>
                  <a:t> 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luôn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.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D1772D-FEF3-C571-E9D6-A45F9ADEC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947" t="-14115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0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DF5DB4-482A-08DF-EF76-908B3DAB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663AD-151C-EF67-5ACD-0D95ABC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FA3390-B41D-D0A1-5F23-28E6DE7B6D9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sz="2800" dirty="0" err="1"/>
                  <a:t>Khả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năng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tấn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công</a:t>
                </a:r>
                <a:r>
                  <a:rPr lang="en-US" sz="2800" dirty="0"/>
                  <a:t> (Attacker’s abilities):   </a:t>
                </a:r>
                <a:r>
                  <a:rPr lang="en-US" sz="2800" dirty="0" err="1"/>
                  <a:t>Chỉ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tấn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công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bản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mã</a:t>
                </a:r>
                <a:r>
                  <a:rPr lang="en-US" sz="2800" dirty="0"/>
                  <a:t>  (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CT only attack)</a:t>
                </a:r>
                <a:r>
                  <a:rPr lang="en-US" sz="2800" dirty="0"/>
                  <a:t> </a:t>
                </a:r>
                <a:r>
                  <a:rPr lang="en-US" sz="2000" dirty="0"/>
                  <a:t>(for now)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800" dirty="0" err="1"/>
                  <a:t>Yêu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cầu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bảo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mật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khả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thi</a:t>
                </a:r>
                <a:r>
                  <a:rPr lang="en-US" sz="2800" dirty="0"/>
                  <a:t> (Possible security requirements):   </a:t>
                </a:r>
              </a:p>
              <a:p>
                <a:r>
                  <a:rPr lang="en-US" sz="2800" dirty="0" err="1"/>
                  <a:t>Tấn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công</a:t>
                </a:r>
                <a:r>
                  <a:rPr lang="en-US" sz="2800" dirty="0"/>
                  <a:t> 1: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Kẻ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tấn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thể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khôi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phục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khóa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mật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Tấn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công</a:t>
                </a:r>
                <a:r>
                  <a:rPr lang="en-US" dirty="0">
                    <a:solidFill>
                      <a:srgbClr val="FF0000"/>
                    </a:solidFill>
                  </a:rPr>
                  <a:t> 2: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Kẻ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tấn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công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thể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khôi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phục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toàn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bộ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bản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rõ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 -&gt; </a:t>
                </a:r>
                <a:r>
                  <a:rPr lang="en-US" sz="2800" dirty="0" err="1"/>
                  <a:t>sẽ</a:t>
                </a:r>
                <a:r>
                  <a:rPr lang="en-US" sz="2800" dirty="0"/>
                  <a:t> an </a:t>
                </a:r>
                <a:r>
                  <a:rPr lang="en-US" sz="2800" dirty="0" err="1"/>
                  <a:t>toàn</a:t>
                </a:r>
                <a:r>
                  <a:rPr lang="en-US" sz="2800" dirty="0"/>
                  <a:t> ?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2800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-&gt; sẽ an toàn ?</a:t>
                </a:r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FA3390-B41D-D0A1-5F23-28E6DE7B6D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462" t="-215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8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11739-D377-61C4-D800-1027E8DE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F91CD-8A71-7D0F-5B1C-C00123107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thuyết</a:t>
            </a:r>
            <a:r>
              <a:rPr lang="en-US" sz="2800" dirty="0"/>
              <a:t> </a:t>
            </a:r>
            <a:r>
              <a:rPr lang="en-US" sz="2800" dirty="0" err="1"/>
              <a:t>bảo</a:t>
            </a:r>
            <a:r>
              <a:rPr lang="en-US" sz="2800" dirty="0"/>
              <a:t> </a:t>
            </a:r>
            <a:r>
              <a:rPr lang="en-US" sz="2800" dirty="0" err="1"/>
              <a:t>mật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(Shannon 1949)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0D7224-32B5-C95D-2C1A-9EE40F20CAC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u="sng" dirty="0"/>
                  <a:t>Def</a:t>
                </a:r>
                <a:r>
                  <a:rPr lang="en-US" sz="2800" dirty="0"/>
                  <a:t>:  </a:t>
                </a:r>
                <a:r>
                  <a:rPr lang="en-US" dirty="0" err="1"/>
                  <a:t>Hệ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mã</a:t>
                </a:r>
                <a:r>
                  <a:rPr lang="en-US" sz="2800" dirty="0"/>
                  <a:t>  (</a:t>
                </a:r>
                <a:r>
                  <a:rPr lang="en-US" sz="2800" b="1" i="1" dirty="0"/>
                  <a:t>E</a:t>
                </a:r>
                <a:r>
                  <a:rPr lang="en-US" sz="2800" dirty="0"/>
                  <a:t>, </a:t>
                </a:r>
                <a:r>
                  <a:rPr lang="en-US" sz="2800" b="1" i="1" dirty="0"/>
                  <a:t>D</a:t>
                </a:r>
                <a:r>
                  <a:rPr lang="en-US" sz="2800" dirty="0"/>
                  <a:t>) 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sz="2800" dirty="0"/>
                  <a:t> 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𝒦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ℳ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800" dirty="0"/>
                  <a:t>)  </a:t>
                </a:r>
                <a:r>
                  <a:rPr lang="en-US" sz="2800" dirty="0" err="1"/>
                  <a:t>là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bí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mật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hoàn</a:t>
                </a:r>
                <a:r>
                  <a:rPr lang="en-US" dirty="0"/>
                  <a:t> </a:t>
                </a:r>
                <a:r>
                  <a:rPr lang="en-US" dirty="0" err="1"/>
                  <a:t>hảo</a:t>
                </a:r>
                <a:r>
                  <a:rPr lang="en-US" dirty="0"/>
                  <a:t> </a:t>
                </a:r>
                <a:r>
                  <a:rPr lang="en-US" sz="2800" dirty="0"/>
                  <a:t>  (</a:t>
                </a:r>
                <a:r>
                  <a:rPr lang="en-US" sz="2800" b="1" u="sng" dirty="0"/>
                  <a:t>perfect secrecy) </a:t>
                </a:r>
                <a:r>
                  <a:rPr lang="en-US" sz="2800" b="1" u="sng" dirty="0" err="1"/>
                  <a:t>nếu</a:t>
                </a:r>
                <a:r>
                  <a:rPr lang="en-US" sz="2800" b="1" u="sng" dirty="0"/>
                  <a:t> </a:t>
                </a:r>
                <a:r>
                  <a:rPr lang="en-US" sz="2800" b="1" dirty="0"/>
                  <a:t>  </a:t>
                </a:r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, 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𝑙𝑒𝑛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𝑙𝑒𝑛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và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800" dirty="0"/>
                  <a:t> thì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Khi </a:t>
                </a:r>
                <a:r>
                  <a:rPr lang="en-US" sz="2800" dirty="0" err="1"/>
                  <a:t>đó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là </a:t>
                </a:r>
                <a:r>
                  <a:rPr lang="en-US" dirty="0"/>
                  <a:t>đồng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𝒦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groupChr>
                      <m:groupChrPr>
                        <m:chr m:val="←"/>
                        <m:vertJc m:val="bot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𝒦</m:t>
                    </m:r>
                  </m:oMath>
                </a14:m>
                <a:r>
                  <a:rPr lang="en-US" sz="2800" dirty="0"/>
                  <a:t> 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err="1"/>
                  <a:t>Bản</a:t>
                </a:r>
                <a:r>
                  <a:rPr lang="en-US" dirty="0"/>
                  <a:t> </a:t>
                </a:r>
                <a:r>
                  <a:rPr lang="en-US" dirty="0" err="1"/>
                  <a:t>mã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hé</a:t>
                </a:r>
                <a:r>
                  <a:rPr lang="en-US" dirty="0"/>
                  <a:t> </a:t>
                </a:r>
                <a:r>
                  <a:rPr lang="en-US" dirty="0" err="1"/>
                  <a:t>lộ</a:t>
                </a:r>
                <a:r>
                  <a:rPr lang="en-US" dirty="0"/>
                  <a:t> </a:t>
                </a:r>
                <a:r>
                  <a:rPr lang="en-US" dirty="0" err="1"/>
                  <a:t>thông</a:t>
                </a:r>
                <a:r>
                  <a:rPr lang="en-US" dirty="0"/>
                  <a:t> tin </a:t>
                </a:r>
                <a:r>
                  <a:rPr lang="en-US" dirty="0" err="1"/>
                  <a:t>về</a:t>
                </a:r>
                <a:r>
                  <a:rPr lang="en-US" dirty="0"/>
                  <a:t> </a:t>
                </a:r>
                <a:r>
                  <a:rPr lang="en-US" i="1" dirty="0"/>
                  <a:t>m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i="1" dirty="0"/>
                  <a:t>m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0</a:t>
                </a:r>
                <a:r>
                  <a:rPr lang="en-US" dirty="0"/>
                  <a:t> </a:t>
                </a:r>
                <a:r>
                  <a:rPr lang="en-US" dirty="0" err="1"/>
                  <a:t>hoặc</a:t>
                </a:r>
                <a:r>
                  <a:rPr lang="en-US" dirty="0"/>
                  <a:t>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1</a:t>
                </a:r>
                <a:r>
                  <a:rPr lang="en-US" dirty="0"/>
                  <a:t> ,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lợi</a:t>
                </a:r>
                <a:r>
                  <a:rPr lang="en-US" dirty="0"/>
                  <a:t> </a:t>
                </a:r>
                <a:r>
                  <a:rPr lang="en-US" dirty="0" err="1"/>
                  <a:t>thế</a:t>
                </a:r>
                <a:r>
                  <a:rPr lang="en-US" dirty="0"/>
                  <a:t> </a:t>
                </a:r>
                <a:r>
                  <a:rPr lang="en-US" dirty="0" err="1"/>
                  <a:t>tấn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mạnh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đều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PT </a:t>
                </a:r>
                <a:r>
                  <a:rPr lang="en-US" dirty="0" err="1"/>
                  <a:t>từ</a:t>
                </a:r>
                <a:r>
                  <a:rPr lang="en-US" dirty="0"/>
                  <a:t> CT, do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tấn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CT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thi (</a:t>
                </a:r>
                <a:r>
                  <a:rPr lang="en-US" dirty="0" err="1"/>
                  <a:t>tuy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kiểu</a:t>
                </a:r>
                <a:r>
                  <a:rPr lang="en-US" dirty="0"/>
                  <a:t> </a:t>
                </a:r>
                <a:r>
                  <a:rPr lang="en-US" dirty="0" err="1"/>
                  <a:t>tấn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0D7224-32B5-C95D-2C1A-9EE40F20C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462" t="-215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6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DCDF6-B003-61ED-526E-EAA4BD2B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6FCC3A-4412-7F57-DDBB-778E87E3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dòng </a:t>
            </a:r>
            <a:endParaRPr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DC90035-71B0-5D10-C54D-7750E5D7D7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4950" y="1371155"/>
            <a:ext cx="8674100" cy="42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1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E4857-CDCF-D8F4-C926-2204F973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3FF8F-57C0-ABEB-7C27-52C9152A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 Time Pad (OTP)</a:t>
            </a:r>
            <a:r>
              <a:rPr lang="en-US" sz="2800" dirty="0"/>
              <a:t> (</a:t>
            </a:r>
            <a:r>
              <a:rPr lang="en-US" sz="2800" dirty="0" err="1"/>
              <a:t>Vernam</a:t>
            </a:r>
            <a:r>
              <a:rPr lang="en-US" sz="2800" dirty="0"/>
              <a:t> 1917)</a:t>
            </a:r>
            <a:br>
              <a:rPr lang="en-US" sz="2800" dirty="0"/>
            </a:b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8406A7-8A49-4540-751D-1FC786C1F94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vi-VN" dirty="0"/>
                  <a:t>Bảng mã sử dụng một lần </a:t>
                </a:r>
              </a:p>
              <a:p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tiên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mã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bảo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 (“secure” cipher), </a:t>
                </a:r>
                <a:r>
                  <a:rPr lang="en-US" sz="2800" dirty="0"/>
                  <a:t>key = </a:t>
                </a:r>
                <a:r>
                  <a:rPr lang="en-US" dirty="0" err="1"/>
                  <a:t>m</a:t>
                </a:r>
                <a:r>
                  <a:rPr lang="en-US" sz="2800" dirty="0" err="1"/>
                  <a:t>ột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chuỗi</a:t>
                </a:r>
                <a:r>
                  <a:rPr lang="en-US" sz="2800" dirty="0"/>
                  <a:t> bit </a:t>
                </a:r>
                <a:r>
                  <a:rPr lang="en-US" sz="2800" dirty="0" err="1"/>
                  <a:t>ngẫu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nhiên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bằng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chiều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dài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bản</a:t>
                </a:r>
                <a:r>
                  <a:rPr lang="en-US" sz="2800" dirty="0"/>
                  <a:t> tin (random bit string as long the message), CT = cipher text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vi-V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vi-V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marL="0" indent="0">
                  <a:buNone/>
                  <a:tabLst>
                    <a:tab pos="6973888" algn="l"/>
                    <a:tab pos="7027863" algn="l"/>
                  </a:tabLst>
                </a:pP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  <a:tabLst>
                    <a:tab pos="6973888" algn="l"/>
                    <a:tab pos="70278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6973888" algn="l"/>
                    <a:tab pos="70278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6973888" algn="l"/>
                    <a:tab pos="7027863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8406A7-8A49-4540-751D-1FC786C1F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462" t="-2153" b="-645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AB090A6-35DB-469F-BF74-7D05C48B5394}"/>
              </a:ext>
            </a:extLst>
          </p:cNvPr>
          <p:cNvGrpSpPr/>
          <p:nvPr/>
        </p:nvGrpSpPr>
        <p:grpSpPr>
          <a:xfrm>
            <a:off x="4572000" y="3759572"/>
            <a:ext cx="4195482" cy="2067485"/>
            <a:chOff x="4648200" y="2952749"/>
            <a:chExt cx="4343400" cy="1981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5279E18-4931-ED72-822E-1418884F2C79}"/>
                </a:ext>
              </a:extLst>
            </p:cNvPr>
            <p:cNvSpPr/>
            <p:nvPr/>
          </p:nvSpPr>
          <p:spPr>
            <a:xfrm>
              <a:off x="4648200" y="2952749"/>
              <a:ext cx="4343400" cy="1981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09638">
                <a:tabLst>
                  <a:tab pos="909638" algn="l"/>
                </a:tabLst>
              </a:pPr>
              <a:r>
                <a:rPr lang="en-US" sz="2800" dirty="0" err="1">
                  <a:solidFill>
                    <a:srgbClr val="0000FF"/>
                  </a:solidFill>
                </a:rPr>
                <a:t>msg</a:t>
              </a:r>
              <a:r>
                <a:rPr lang="en-US" sz="2800" dirty="0">
                  <a:solidFill>
                    <a:srgbClr val="0000FF"/>
                  </a:solidFill>
                </a:rPr>
                <a:t>:	0  1  1  0  1  1  1</a:t>
              </a:r>
            </a:p>
            <a:p>
              <a:pPr defTabSz="909638">
                <a:lnSpc>
                  <a:spcPct val="140000"/>
                </a:lnSpc>
                <a:tabLst>
                  <a:tab pos="909638" algn="l"/>
                </a:tabLst>
              </a:pPr>
              <a:r>
                <a:rPr lang="en-US" sz="2800" dirty="0">
                  <a:solidFill>
                    <a:srgbClr val="0000FF"/>
                  </a:solidFill>
                </a:rPr>
                <a:t>key:	1  0  1  1  0  1  0</a:t>
              </a:r>
            </a:p>
            <a:p>
              <a:pPr defTabSz="909638">
                <a:lnSpc>
                  <a:spcPct val="150000"/>
                </a:lnSpc>
                <a:tabLst>
                  <a:tab pos="909638" algn="l"/>
                </a:tabLst>
              </a:pPr>
              <a:r>
                <a:rPr lang="en-US" sz="2800" dirty="0">
                  <a:solidFill>
                    <a:srgbClr val="0000FF"/>
                  </a:solidFill>
                </a:rPr>
                <a:t>CT: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1BE2D-CF3F-67F1-FFD7-EABE1C8BE015}"/>
                </a:ext>
              </a:extLst>
            </p:cNvPr>
            <p:cNvSpPr txBox="1"/>
            <p:nvPr/>
          </p:nvSpPr>
          <p:spPr>
            <a:xfrm>
              <a:off x="8001000" y="3333750"/>
              <a:ext cx="440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⊕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50A637-1B7D-E691-D359-F13FF8243001}"/>
                </a:ext>
              </a:extLst>
            </p:cNvPr>
            <p:cNvCxnSpPr/>
            <p:nvPr/>
          </p:nvCxnSpPr>
          <p:spPr>
            <a:xfrm>
              <a:off x="4724400" y="4171950"/>
              <a:ext cx="411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79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465EF-6538-E13A-7071-19C29C84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EAE3AE-3F95-1BAF-68C7-51C4B455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Bộ phát số ngẫu nhiên - </a:t>
            </a:r>
            <a:r>
              <a:rPr lang="en-US" dirty="0"/>
              <a:t>Pseudorandom Generators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6A85A8-3014-3ACC-4458-FF6138615E1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err="1"/>
                  <a:t>Ý</a:t>
                </a:r>
                <a:r>
                  <a:rPr lang="en-US" dirty="0"/>
                  <a:t> </a:t>
                </a:r>
                <a:r>
                  <a:rPr lang="en-US" dirty="0" err="1"/>
                  <a:t>tưởng</a:t>
                </a:r>
                <a:r>
                  <a:rPr lang="en-US" sz="2800" dirty="0"/>
                  <a:t>: </a:t>
                </a:r>
                <a:r>
                  <a:rPr lang="en-US" sz="2800" dirty="0" err="1"/>
                  <a:t>thay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thế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khoá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ngẫu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nhiên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bằng</a:t>
                </a:r>
                <a:r>
                  <a:rPr lang="en-US" sz="2800" dirty="0"/>
                  <a:t> (“random” key) </a:t>
                </a:r>
                <a:r>
                  <a:rPr lang="en-US" sz="2800" dirty="0" err="1"/>
                  <a:t>bằng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khoá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giả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ngẫu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nhiên</a:t>
                </a:r>
                <a:r>
                  <a:rPr lang="en-US" sz="2800" dirty="0"/>
                  <a:t>  </a:t>
                </a:r>
              </a:p>
              <a:p>
                <a:r>
                  <a:rPr lang="en-US" sz="2800" dirty="0"/>
                  <a:t>PRG </a:t>
                </a:r>
                <a:r>
                  <a:rPr lang="en-US" sz="2800" dirty="0" err="1"/>
                  <a:t>là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một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ánh</a:t>
                </a:r>
                <a:r>
                  <a:rPr lang="en-US" sz="2800" dirty="0"/>
                  <a:t> </a:t>
                </a:r>
                <a:r>
                  <a:rPr lang="en-US" sz="2800" dirty="0" err="1"/>
                  <a:t>xạ</a:t>
                </a:r>
                <a:r>
                  <a:rPr lang="en-US" sz="2800" dirty="0"/>
                  <a:t> G: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[0,1]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𝑠𝑝𝑎𝑐𝑒</m:t>
                            </m:r>
                          </m:e>
                        </m:eqArr>
                      </m:lim>
                    </m:limLow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sz="2800" dirty="0" err="1"/>
                  <a:t>Các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phép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toán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thông</a:t>
                </a:r>
                <a:r>
                  <a:rPr lang="en-US" sz="2800" dirty="0"/>
                  <a:t> qua </a:t>
                </a:r>
                <a:r>
                  <a:rPr lang="en-US" sz="2800" dirty="0" err="1"/>
                  <a:t>thuật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toán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xác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định</a:t>
                </a:r>
                <a:r>
                  <a:rPr lang="en-US" sz="2800" dirty="0"/>
                  <a:t> (deterministic algorithm)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6A85A8-3014-3ACC-4458-FF6138615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70" t="-215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49D773F-9954-324E-E86A-53A66DD36C5B}"/>
              </a:ext>
            </a:extLst>
          </p:cNvPr>
          <p:cNvGrpSpPr/>
          <p:nvPr/>
        </p:nvGrpSpPr>
        <p:grpSpPr>
          <a:xfrm>
            <a:off x="488577" y="4055004"/>
            <a:ext cx="2286000" cy="1961749"/>
            <a:chOff x="381000" y="3105150"/>
            <a:chExt cx="2286000" cy="19617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8AFF63-2975-2129-E656-CA4F24E60996}"/>
                </a:ext>
              </a:extLst>
            </p:cNvPr>
            <p:cNvSpPr/>
            <p:nvPr/>
          </p:nvSpPr>
          <p:spPr>
            <a:xfrm>
              <a:off x="762000" y="4248150"/>
              <a:ext cx="17526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2A1AA8-64F2-7ED6-FEB7-CDDA33F4E508}"/>
                </a:ext>
              </a:extLst>
            </p:cNvPr>
            <p:cNvSpPr/>
            <p:nvPr/>
          </p:nvSpPr>
          <p:spPr>
            <a:xfrm>
              <a:off x="762000" y="3790950"/>
              <a:ext cx="17526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G(k)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01D95D-366E-4D63-3FD0-9018ADFD7294}"/>
                    </a:ext>
                  </a:extLst>
                </p:cNvPr>
                <p:cNvSpPr txBox="1"/>
                <p:nvPr/>
              </p:nvSpPr>
              <p:spPr>
                <a:xfrm>
                  <a:off x="381000" y="4000099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B3DC53-8D20-455C-85BD-4C77DF5A4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000099"/>
                  <a:ext cx="38100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820984-7DA5-586C-4E82-981E97433659}"/>
                </a:ext>
              </a:extLst>
            </p:cNvPr>
            <p:cNvCxnSpPr/>
            <p:nvPr/>
          </p:nvCxnSpPr>
          <p:spPr>
            <a:xfrm>
              <a:off x="533400" y="4705350"/>
              <a:ext cx="2133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4E2FF1-EEDB-52A2-38DD-39C257B0D916}"/>
                </a:ext>
              </a:extLst>
            </p:cNvPr>
            <p:cNvSpPr/>
            <p:nvPr/>
          </p:nvSpPr>
          <p:spPr>
            <a:xfrm>
              <a:off x="762000" y="4762099"/>
              <a:ext cx="17526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9C7BE0-2F38-F635-3C2D-F562DE54AF50}"/>
                </a:ext>
              </a:extLst>
            </p:cNvPr>
            <p:cNvSpPr/>
            <p:nvPr/>
          </p:nvSpPr>
          <p:spPr>
            <a:xfrm>
              <a:off x="762000" y="3105150"/>
              <a:ext cx="6096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7C4F3B-62E4-612A-21AD-77C194174786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3409950"/>
              <a:ext cx="1143000" cy="38100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ACDD09-6A1F-ED5B-D0B2-56FCD3747274}"/>
                </a:ext>
              </a:extLst>
            </p:cNvPr>
            <p:cNvCxnSpPr/>
            <p:nvPr/>
          </p:nvCxnSpPr>
          <p:spPr>
            <a:xfrm>
              <a:off x="762000" y="3409950"/>
              <a:ext cx="0" cy="38100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49E37E-BD18-8D8E-76F5-72488FBBE359}"/>
                </a:ext>
              </a:extLst>
            </p:cNvPr>
            <p:cNvSpPr txBox="1"/>
            <p:nvPr/>
          </p:nvSpPr>
          <p:spPr>
            <a:xfrm>
              <a:off x="915784" y="3426119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60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F65A3-D377-6795-D5CB-966A32EE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9B5AC-D6CF-BB80-44D1-79E73A6F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(unpredictable)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01B0662-D227-3866-CCD8-C0AD379DFE7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sz="2800" dirty="0"/>
                  <a:t>Giả </a:t>
                </a:r>
                <a:r>
                  <a:rPr lang="en-US" sz="2800" dirty="0" err="1"/>
                  <a:t>sử</a:t>
                </a:r>
                <a:r>
                  <a:rPr lang="en-US" sz="2800" dirty="0"/>
                  <a:t> PRG </a:t>
                </a:r>
                <a:r>
                  <a:rPr lang="en-US" sz="2800" dirty="0" err="1"/>
                  <a:t>là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dự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đoán</a:t>
                </a:r>
                <a:r>
                  <a:rPr lang="en-US" sz="2800" dirty="0"/>
                  <a:t> được</a:t>
                </a:r>
                <a14:m>
                  <m:oMath xmlns:m="http://schemas.openxmlformats.org/officeDocument/2006/math">
                    <m:r>
                      <a:rPr lang="vi-V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+2,…,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/>
                  <a:t>  do </a:t>
                </a:r>
                <a:r>
                  <a:rPr lang="en-US" sz="2800" dirty="0" err="1"/>
                  <a:t>đó</a:t>
                </a:r>
                <a:r>
                  <a:rPr lang="en-US" sz="2800" dirty="0"/>
                  <a:t> </a:t>
                </a:r>
              </a:p>
              <a:p>
                <a:r>
                  <a:rPr lang="en-US" sz="2800" dirty="0" err="1"/>
                  <a:t>Mặc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dù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+2,…,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là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một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trở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ngại</a:t>
                </a:r>
                <a:r>
                  <a:rPr lang="en-US" sz="2800" dirty="0"/>
                  <a:t> (problem)! </a:t>
                </a:r>
              </a:p>
              <a:p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khẳng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 G: K ⟶ {0,1}</a:t>
                </a:r>
                <a:r>
                  <a:rPr lang="en-US" baseline="30000" dirty="0"/>
                  <a:t>n</a:t>
                </a:r>
                <a:r>
                  <a:rPr lang="en-US" dirty="0"/>
                  <a:t> 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dự</a:t>
                </a:r>
                <a:r>
                  <a:rPr lang="en-US" dirty="0"/>
                  <a:t> </a:t>
                </a:r>
                <a:r>
                  <a:rPr lang="en-US" dirty="0" err="1"/>
                  <a:t>đoán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, </a:t>
                </a:r>
                <a:r>
                  <a:rPr lang="en-US" dirty="0" err="1"/>
                  <a:t>nếu</a:t>
                </a:r>
                <a:r>
                  <a:rPr lang="en-US" dirty="0"/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∃ "</m:t>
                    </m:r>
                    <m:r>
                      <m:rPr>
                        <m:nor/>
                      </m:rPr>
                      <a:rPr lang="en-US"/>
                      <m:t>eFF</m:t>
                    </m:r>
                    <m:r>
                      <m:rPr>
                        <m:nor/>
                      </m:rPr>
                      <a:rPr lang="en-US"/>
                      <m:t>"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𝑎𝑙𝑔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∃ 0 ≤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Khi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groupChr>
                          <m:groupChrPr>
                            <m:chr m:val="←"/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groupChr>
                        <m:r>
                          <a:rPr lang="en-US">
                            <a:latin typeface="Cambria Math" panose="02040503050406030204" pitchFamily="18" charset="0"/>
                          </a:rPr>
                          <m:t>𝒦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] &gt;1/2+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Cho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đáng</a:t>
                </a:r>
                <a:r>
                  <a:rPr lang="en-US" dirty="0"/>
                  <a:t> </a:t>
                </a:r>
                <a:r>
                  <a:rPr lang="en-US" dirty="0" err="1"/>
                  <a:t>kể</a:t>
                </a:r>
                <a:r>
                  <a:rPr lang="en-US" dirty="0"/>
                  <a:t>  (non-negligible)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= 1/2</a:t>
                </a:r>
                <a:r>
                  <a:rPr lang="en-US" baseline="30000" dirty="0"/>
                  <a:t>30</a:t>
                </a:r>
                <a:r>
                  <a:rPr lang="en-US" dirty="0"/>
                  <a:t>)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01B0662-D227-3866-CCD8-C0AD379DF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70" t="-215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55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C7B5D-6DC6-A05A-C266-C5F78B0B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DD801-C5A1-59A1-6F4D-08ACD180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PRG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(unpredictable)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B5686B-1F6D-52F4-0E60-626B3EE23EC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spcBef>
                    <a:spcPts val="2472"/>
                  </a:spcBef>
                  <a:buNone/>
                </a:pPr>
                <a:r>
                  <a:rPr lang="en-US" sz="2800" u="sng" dirty="0"/>
                  <a:t>Def</a:t>
                </a:r>
                <a:r>
                  <a:rPr lang="en-US" sz="2800" dirty="0"/>
                  <a:t>:   PRG </a:t>
                </a:r>
                <a:r>
                  <a:rPr lang="en-US" sz="2800" dirty="0" err="1"/>
                  <a:t>là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không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dự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doán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nếu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không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khả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năng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dự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đoán</a:t>
                </a:r>
                <a:endParaRPr lang="en-US" sz="2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800" dirty="0"/>
                  <a:t>⇒ 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:  </a:t>
                </a:r>
                <a:r>
                  <a:rPr lang="en-US" sz="2800" dirty="0" err="1"/>
                  <a:t>không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một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lợi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thế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đáng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nào</a:t>
                </a:r>
                <a:r>
                  <a:rPr lang="en-US" sz="2800" dirty="0"/>
                  <a:t> (“eff” adv.) </a:t>
                </a:r>
                <a:r>
                  <a:rPr lang="en-US" sz="2800" dirty="0" err="1"/>
                  <a:t>có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dự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đoán</a:t>
                </a:r>
                <a:r>
                  <a:rPr lang="en-US" sz="2800" dirty="0"/>
                  <a:t> (i+1) </a:t>
                </a:r>
                <a:r>
                  <a:rPr lang="en-US" sz="2800" dirty="0" err="1"/>
                  <a:t>tương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ứng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với</a:t>
                </a:r>
                <a:r>
                  <a:rPr lang="en-US" sz="2800" dirty="0"/>
                  <a:t> “non-neg”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r>
                  <a:rPr lang="en-US" sz="2800" dirty="0"/>
                  <a:t>Giả </a:t>
                </a:r>
                <a:r>
                  <a:rPr lang="en-US" sz="2800" dirty="0" err="1"/>
                  <a:t>sử</a:t>
                </a:r>
                <a:r>
                  <a:rPr lang="en-US" sz="2800" dirty="0"/>
                  <a:t>  G: K ⟶ {0,1}</a:t>
                </a:r>
                <a:r>
                  <a:rPr lang="en-US" sz="2800" baseline="50000" dirty="0"/>
                  <a:t>n</a:t>
                </a:r>
                <a:r>
                  <a:rPr lang="en-US" sz="2800" dirty="0"/>
                  <a:t>  do </a:t>
                </a:r>
                <a:r>
                  <a:rPr lang="en-US" sz="2800" dirty="0" err="1"/>
                  <a:t>đó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tất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cả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𝑿𝑶𝑹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)) = </m:t>
                    </m:r>
                    <m:r>
                      <a:rPr lang="en-US" sz="2800" b="1" i="1" dirty="0">
                        <a:solidFill>
                          <a:srgbClr val="558ED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800" b="1" dirty="0">
                  <a:solidFill>
                    <a:srgbClr val="558ED5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800" dirty="0" err="1"/>
                  <a:t>Thì</a:t>
                </a:r>
                <a:r>
                  <a:rPr lang="en-US" sz="2800" dirty="0"/>
                  <a:t>  G </a:t>
                </a:r>
                <a:r>
                  <a:rPr lang="en-US" sz="2800" dirty="0" err="1"/>
                  <a:t>có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thể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đoán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trước</a:t>
                </a:r>
                <a:r>
                  <a:rPr lang="en-US" sz="2800" dirty="0"/>
                  <a:t> </a:t>
                </a:r>
                <a:r>
                  <a:rPr lang="en-US" sz="2800" dirty="0" err="1"/>
                  <a:t>được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không</a:t>
                </a:r>
                <a:r>
                  <a:rPr lang="en-US" sz="2800" dirty="0"/>
                  <a:t> ?? -&gt; </a:t>
                </a:r>
                <a:r>
                  <a:rPr lang="en-US" sz="2800" dirty="0" err="1"/>
                  <a:t>Có</a:t>
                </a:r>
                <a:r>
                  <a:rPr lang="en-US" sz="28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/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B5686B-1F6D-52F4-0E60-626B3EE23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462" t="-2153" b="-574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1011A16-5DAC-FF43-2003-1A9DCF4B5975}"/>
              </a:ext>
            </a:extLst>
          </p:cNvPr>
          <p:cNvGrpSpPr/>
          <p:nvPr/>
        </p:nvGrpSpPr>
        <p:grpSpPr>
          <a:xfrm>
            <a:off x="838200" y="3063179"/>
            <a:ext cx="2168232" cy="1275949"/>
            <a:chOff x="6019800" y="2038350"/>
            <a:chExt cx="2168232" cy="12759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E342CC-0FF4-448F-0583-1EBAABE00FB3}"/>
                </a:ext>
              </a:extLst>
            </p:cNvPr>
            <p:cNvGrpSpPr/>
            <p:nvPr/>
          </p:nvGrpSpPr>
          <p:grpSpPr>
            <a:xfrm>
              <a:off x="6019800" y="2038350"/>
              <a:ext cx="2168232" cy="1275949"/>
              <a:chOff x="381000" y="3790950"/>
              <a:chExt cx="2168232" cy="12759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321C0F-14CB-B340-FBCE-1756A0AD5C30}"/>
                  </a:ext>
                </a:extLst>
              </p:cNvPr>
              <p:cNvSpPr/>
              <p:nvPr/>
            </p:nvSpPr>
            <p:spPr>
              <a:xfrm>
                <a:off x="762000" y="4235973"/>
                <a:ext cx="17526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E8A158-AF6B-FB22-D3C6-D58A4C1E0ADF}"/>
                  </a:ext>
                </a:extLst>
              </p:cNvPr>
              <p:cNvSpPr/>
              <p:nvPr/>
            </p:nvSpPr>
            <p:spPr>
              <a:xfrm>
                <a:off x="762000" y="3790950"/>
                <a:ext cx="17526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1676F-C8DB-94FD-49EB-70DFC5BEAD8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" y="4000099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E66C2C1-4DEB-4837-85F9-326506B791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" y="4000099"/>
                    <a:ext cx="3810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F11DED5-00FC-DC89-ED7B-F1D366AA7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287" y="4638747"/>
                <a:ext cx="181494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6CBFFC-792E-E441-D0B7-01E0ED931801}"/>
                  </a:ext>
                </a:extLst>
              </p:cNvPr>
              <p:cNvSpPr/>
              <p:nvPr/>
            </p:nvSpPr>
            <p:spPr>
              <a:xfrm>
                <a:off x="762000" y="4762099"/>
                <a:ext cx="17526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G(K)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2CC5D4-3876-5BE8-CB41-D13151F81DF9}"/>
                </a:ext>
              </a:extLst>
            </p:cNvPr>
            <p:cNvSpPr/>
            <p:nvPr/>
          </p:nvSpPr>
          <p:spPr>
            <a:xfrm>
              <a:off x="6400800" y="2486804"/>
              <a:ext cx="522316" cy="3048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D99DA0-2766-996E-386A-F008DF1E294F}"/>
                </a:ext>
              </a:extLst>
            </p:cNvPr>
            <p:cNvSpPr/>
            <p:nvPr/>
          </p:nvSpPr>
          <p:spPr>
            <a:xfrm>
              <a:off x="6400800" y="3008129"/>
              <a:ext cx="522316" cy="3048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nector: Curved 19">
              <a:extLst>
                <a:ext uri="{FF2B5EF4-FFF2-40B4-BE49-F238E27FC236}">
                  <a16:creationId xmlns:a16="http://schemas.microsoft.com/office/drawing/2014/main" id="{F91FB021-9B42-A69A-C9A8-7EC587A547F9}"/>
                </a:ext>
              </a:extLst>
            </p:cNvPr>
            <p:cNvCxnSpPr>
              <a:stCxn id="7" idx="1"/>
              <a:endCxn id="8" idx="1"/>
            </p:cNvCxnSpPr>
            <p:nvPr/>
          </p:nvCxnSpPr>
          <p:spPr>
            <a:xfrm rot="10800000" flipV="1">
              <a:off x="6400800" y="2639203"/>
              <a:ext cx="12700" cy="52132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21">
              <a:extLst>
                <a:ext uri="{FF2B5EF4-FFF2-40B4-BE49-F238E27FC236}">
                  <a16:creationId xmlns:a16="http://schemas.microsoft.com/office/drawing/2014/main" id="{1D2CF7AF-E188-1531-EC67-4B4EEFB6FF88}"/>
                </a:ext>
              </a:extLst>
            </p:cNvPr>
            <p:cNvCxnSpPr>
              <a:stCxn id="8" idx="2"/>
              <a:endCxn id="16" idx="2"/>
            </p:cNvCxnSpPr>
            <p:nvPr/>
          </p:nvCxnSpPr>
          <p:spPr>
            <a:xfrm rot="16200000" flipH="1">
              <a:off x="6968844" y="3006043"/>
              <a:ext cx="1370" cy="615142"/>
            </a:xfrm>
            <a:prstGeom prst="curvedConnector3">
              <a:avLst>
                <a:gd name="adj1" fmla="val 167861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23">
              <a:extLst>
                <a:ext uri="{FF2B5EF4-FFF2-40B4-BE49-F238E27FC236}">
                  <a16:creationId xmlns:a16="http://schemas.microsoft.com/office/drawing/2014/main" id="{E9F5D232-659D-806A-32FE-AB6AD5FFC387}"/>
                </a:ext>
              </a:extLst>
            </p:cNvPr>
            <p:cNvCxnSpPr>
              <a:stCxn id="16" idx="3"/>
            </p:cNvCxnSpPr>
            <p:nvPr/>
          </p:nvCxnSpPr>
          <p:spPr>
            <a:xfrm flipH="1" flipV="1">
              <a:off x="7848600" y="2795035"/>
              <a:ext cx="304800" cy="366864"/>
            </a:xfrm>
            <a:prstGeom prst="curvedConnector4">
              <a:avLst>
                <a:gd name="adj1" fmla="val -75000"/>
                <a:gd name="adj2" fmla="val 707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D30B1C5-023C-4301-8F76-D08C6A71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50159633-3230-4B35-A27C-ECC98ED5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Chuỗi PRG yếu 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7F24F5F3-E2EC-4F3A-95A6-44E55ADD19A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7"/>
                <a:ext cx="6079701" cy="5303393"/>
              </a:xfrm>
            </p:spPr>
            <p:txBody>
              <a:bodyPr/>
              <a:lstStyle/>
              <a:p>
                <a:r>
                  <a:rPr lang="vi-VN"/>
                  <a:t>Bộ tạo đồng dư tuyến tính (Linear Congruential Generators) </a:t>
                </a:r>
              </a:p>
              <a:p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vi-VN"/>
                  <a:t> giá trị modulus (modulus)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vi-VN"/>
              </a:p>
              <a:p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vi-VN"/>
                  <a:t> số nhân (multiplier)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vi-VN"/>
              </a:p>
              <a:p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ạ</m:t>
                    </m:r>
                    <m:r>
                      <m:rPr>
                        <m:sty m:val="p"/>
                      </m:rPr>
                      <a:rPr lang="vi-VN" b="0" i="0" smtClean="0">
                        <a:latin typeface="Cambria Math" panose="02040503050406030204" pitchFamily="18" charset="0"/>
                      </a:rPr>
                      <m:t>ng</m:t>
                    </m:r>
                    <m:r>
                      <a:rPr lang="vi-VN" b="0" i="0" smtClean="0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vi-VN"/>
                  <a:t>increment)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vi-VN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/>
                  <a:t> giá trị khởi tạo (starting value), seed (hạt mầm) </a:t>
                </a:r>
              </a:p>
              <a:p>
                <a:r>
                  <a:rPr lang="vi-VN"/>
                  <a:t>Chuỗi số giả ngẫu nhiên được tạo như sau </a:t>
                </a:r>
                <a:br>
                  <a:rPr lang="vi-VN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vi-VN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vi-VN"/>
                  <a:t> </a:t>
                </a:r>
              </a:p>
            </p:txBody>
          </p:sp>
        </mc:Choice>
        <mc:Fallback xmlns="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7F24F5F3-E2EC-4F3A-95A6-44E55ADD1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7"/>
                <a:ext cx="6079701" cy="5303393"/>
              </a:xfrm>
              <a:blipFill>
                <a:blip r:embed="rId2"/>
                <a:stretch>
                  <a:fillRect l="-1805" t="-195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7B89166F-4F36-4B8F-94E1-5928E9E05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651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5" descr="Diagram&#10;&#10;Description automatically generated">
            <a:extLst>
              <a:ext uri="{FF2B5EF4-FFF2-40B4-BE49-F238E27FC236}">
                <a16:creationId xmlns:a16="http://schemas.microsoft.com/office/drawing/2014/main" id="{6C869B0B-BB10-46EC-8395-9A5221D8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78" y="996457"/>
            <a:ext cx="2829222" cy="41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7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LÝ THUYẾT MẬT MÃ 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TS. TẠ KIM HUỆ </a:t>
            </a:r>
          </a:p>
          <a:p>
            <a:r>
              <a:rPr lang="en-US" sz="2800" b="0" dirty="0"/>
              <a:t>TRƯỜNG ĐIỆN – ĐIỆN TỬ 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A0D1517-379E-4A0C-91D7-85B125FC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6F399AB-D08D-44C9-B659-871A9264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Ví dụ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334C99FE-2CDA-414D-B6B4-DBF3187A40B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1505713"/>
              </a:xfrm>
            </p:spPr>
            <p:txBody>
              <a:bodyPr/>
              <a:lstStyle/>
              <a:p>
                <a:r>
                  <a:rPr lang="en-US"/>
                  <a:t>Giá trị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endParaRPr lang="en-US"/>
              </a:p>
              <a:p>
                <a:r>
                  <a:rPr lang="en-US"/>
                  <a:t>Giá trị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7,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=32</m:t>
                    </m:r>
                  </m:oMath>
                </a14:m>
                <a:r>
                  <a:rPr lang="en-US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=1 </m:t>
                    </m:r>
                  </m:oMath>
                </a14:m>
                <a:endParaRPr lang="en-US"/>
              </a:p>
              <a:p>
                <a:r>
                  <a:rPr lang="en-US"/>
                  <a:t>Tìm chuỗi được tạo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Điều kiện m lớn thỏa mãn 3 tiêu chuẩn sau </a:t>
                </a:r>
              </a:p>
              <a:p>
                <a:pPr lvl="1"/>
                <a:r>
                  <a:rPr lang="en-US"/>
                  <a:t>Chuỗi được tạo ra phải chứa tất cả các số từ 1-m trước khi lặp lại (full-period) </a:t>
                </a:r>
              </a:p>
              <a:p>
                <a:pPr lvl="1"/>
                <a:r>
                  <a:rPr lang="en-US"/>
                  <a:t>Chuỗi phải ngẫu nhiên </a:t>
                </a:r>
              </a:p>
              <a:p>
                <a:pPr lvl="1"/>
                <a:r>
                  <a:rPr lang="en-US"/>
                  <a:t>Thực thi hiệu quả với số 32 bit </a:t>
                </a:r>
                <a:br>
                  <a:rPr lang="en-US"/>
                </a:br>
                <a:endParaRPr lang="vi-VN"/>
              </a:p>
            </p:txBody>
          </p:sp>
        </mc:Choice>
        <mc:Fallback xmlns="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334C99FE-2CDA-414D-B6B4-DBF3187A4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1505713"/>
              </a:xfrm>
              <a:blipFill>
                <a:blip r:embed="rId2"/>
                <a:stretch>
                  <a:fillRect l="-1266" t="-7287" b="-27854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46954CE-31F2-4DA6-8F9D-09CBA116F01A}"/>
              </a:ext>
            </a:extLst>
          </p:cNvPr>
          <p:cNvSpPr txBox="1"/>
          <p:nvPr/>
        </p:nvSpPr>
        <p:spPr>
          <a:xfrm>
            <a:off x="436880" y="2346960"/>
            <a:ext cx="7051040" cy="19000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 án: 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Chuỗi {7,17,23,1,7,etc. } -&gt; chỉ 4 giá trị được sử dụng chu kỳ là 4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Thay đổi a = 5 , chu kỳ tăng lên 8 </a:t>
            </a:r>
            <a:endParaRPr lang="vi-VN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7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26D636-2D75-C5D1-0266-765AF2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62D629-3F5E-27BC-0308-536EB261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Chuỗi PRG yếu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028-67D0-5A64-C7C8-6F81BE50B8E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Thuật </a:t>
                </a:r>
                <a:r>
                  <a:rPr lang="en-US" dirty="0" err="1">
                    <a:solidFill>
                      <a:schemeClr val="tx1"/>
                    </a:solidFill>
                  </a:rPr>
                  <a:t>toán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tạo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chuỗi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giả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ngẫu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nhiên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thông</a:t>
                </a:r>
                <a:r>
                  <a:rPr lang="en-US" dirty="0">
                    <a:solidFill>
                      <a:schemeClr val="tx1"/>
                    </a:solidFill>
                  </a:rPr>
                  <a:t> qua </a:t>
                </a:r>
                <a:r>
                  <a:rPr lang="en-US" dirty="0" err="1">
                    <a:solidFill>
                      <a:schemeClr val="tx1"/>
                    </a:solidFill>
                  </a:rPr>
                  <a:t>bộ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tạo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đồng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dư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tuyến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tính</a:t>
                </a:r>
                <a:r>
                  <a:rPr lang="en-US" dirty="0">
                    <a:solidFill>
                      <a:schemeClr val="tx1"/>
                    </a:solidFill>
                  </a:rPr>
                  <a:t> (Linear congruential generator) </a:t>
                </a:r>
                <a:r>
                  <a:rPr lang="en-US" dirty="0" err="1">
                    <a:solidFill>
                      <a:schemeClr val="tx1"/>
                    </a:solidFill>
                  </a:rPr>
                  <a:t>với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tham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 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bit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𝑆𝑒𝑒𝑑</m:t>
                    </m:r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vi-V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vi-VN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glibc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−3]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−31]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%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aseline="30000" dirty="0"/>
              </a:p>
              <a:p>
                <a:r>
                  <a:rPr lang="en-US" dirty="0"/>
                  <a:t>	output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&gt;&gt; 1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Never use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𝑟𝑎𝑛𝑑𝑜𝑚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vi-V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crypto!! (e.g. Kerberos V4) 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44B028-67D0-5A64-C7C8-6F81BE50B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70" t="-2153" r="-585" b="-11244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83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80D183FB-1E3B-4C14-A204-9FEF768F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72FF09D-CCB6-43E0-B46C-FCAEF8A9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Chuỗi PRG yếu </a:t>
            </a: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51FFAE2F-61E7-415F-9DD7-5148A7FE73E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/>
                  <a:t>Bộ tạo Blum blum blum </a:t>
                </a:r>
              </a:p>
              <a:p>
                <a:r>
                  <a:rPr lang="en-US"/>
                  <a:t>Chọn 2 số nguyên tố lớn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đồng dư 3 trong phép chia cho 4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có nghĩa là 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4=3</m:t>
                    </m:r>
                  </m:oMath>
                </a14:m>
                <a:endParaRPr lang="en-US" b="0"/>
              </a:p>
              <a:p>
                <a:r>
                  <a:rPr lang="en-US"/>
                  <a:t>Ví dụ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7,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11</m:t>
                    </m:r>
                  </m:oMath>
                </a14:m>
                <a:r>
                  <a:rPr lang="en-US"/>
                  <a:t>. Tính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Chọn một số ngẫu nhiên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, thực tế là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nguyên tố cùng nhau với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, điều này có nghĩa là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 không phải là nhân tử của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Giải thuật như sau: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r>
                  <a:rPr lang="en-US"/>
                  <a:t>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/>
                  <a:t>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endParaRPr lang="vi-VN"/>
              </a:p>
            </p:txBody>
          </p:sp>
        </mc:Choice>
        <mc:Fallback xmlns="">
          <p:sp>
            <p:nvSpPr>
              <p:cNvPr id="4" name="Chỗ dành sẵn cho Nội dung 3">
                <a:extLst>
                  <a:ext uri="{FF2B5EF4-FFF2-40B4-BE49-F238E27FC236}">
                    <a16:creationId xmlns:a16="http://schemas.microsoft.com/office/drawing/2014/main" id="{51FFAE2F-61E7-415F-9DD7-5148A7FE7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462" t="-2153" r="-2485" b="-861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65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272FE17E-5DEB-48A4-8812-D314A7D3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CC24C0B-92A9-419D-BE4F-0CBAD335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</a:t>
            </a:r>
            <a:endParaRPr lang="vi-VN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310BEA8-9217-4C04-962E-065A63974F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967233"/>
          </a:xfrm>
        </p:spPr>
        <p:txBody>
          <a:bodyPr/>
          <a:lstStyle/>
          <a:p>
            <a:r>
              <a:rPr lang="en-US" dirty="0"/>
              <a:t>Cho n = 192649, </a:t>
            </a:r>
            <a:r>
              <a:rPr lang="en-US" dirty="0" err="1"/>
              <a:t>tìm</a:t>
            </a:r>
            <a:r>
              <a:rPr lang="en-US" dirty="0"/>
              <a:t> p , q , 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20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, the seed s = 101355 </a:t>
            </a:r>
          </a:p>
          <a:p>
            <a:r>
              <a:rPr lang="en-US" dirty="0"/>
              <a:t> </a:t>
            </a:r>
            <a:endParaRPr lang="vi-VN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176EBB6-6F83-5F9F-889C-E61AD4F2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6" y="1808480"/>
            <a:ext cx="7055297" cy="43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0AFCD-DEF7-3C1F-E48B-84D9CDE2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B9BB0-FFA1-C0E2-8E5D-61D70E7E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dòng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DFFA6-6342-4087-5FD1-62EC90A53E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RC4 </a:t>
            </a:r>
          </a:p>
          <a:p>
            <a:r>
              <a:rPr lang="vi-VN" dirty="0"/>
              <a:t>CSS</a:t>
            </a:r>
          </a:p>
          <a:p>
            <a:r>
              <a:rPr lang="vi-VN" dirty="0"/>
              <a:t>eStream family Salsa20, </a:t>
            </a:r>
            <a:r>
              <a:rPr lang="en-US" dirty="0" err="1"/>
              <a:t>Sosemanuk</a:t>
            </a:r>
            <a:r>
              <a:rPr lang="en-US" dirty="0"/>
              <a:t>, Gain 128 …</a:t>
            </a:r>
          </a:p>
          <a:p>
            <a:r>
              <a:rPr lang="en-US" dirty="0"/>
              <a:t>https://</a:t>
            </a:r>
            <a:r>
              <a:rPr lang="en-US" dirty="0" err="1"/>
              <a:t>en.m.wikipedia.org</a:t>
            </a:r>
            <a:r>
              <a:rPr lang="en-US" dirty="0"/>
              <a:t>/wiki/ESTREAM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51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92A1A-B68F-FD39-2BBB-0739BC00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6FD30-520F-C697-F34D-AE39F112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RC4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02F12-7B07-117A-B526-A940A48159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RC4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1987 </a:t>
            </a:r>
            <a:r>
              <a:rPr lang="en-US" dirty="0" err="1"/>
              <a:t>bởi</a:t>
            </a:r>
            <a:r>
              <a:rPr lang="en-US" dirty="0"/>
              <a:t> Ron Rivest (RSA Security). </a:t>
            </a:r>
          </a:p>
          <a:p>
            <a:r>
              <a:rPr lang="en-US" dirty="0"/>
              <a:t>RC4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Secure Sockets Layer/Transport Layer Security</a:t>
            </a:r>
            <a:br>
              <a:rPr lang="en-US" dirty="0"/>
            </a:br>
            <a:r>
              <a:rPr lang="en-US" dirty="0"/>
              <a:t>(SSL/TLS)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Web</a:t>
            </a:r>
            <a:br>
              <a:rPr lang="en-US" dirty="0"/>
            </a:br>
            <a:r>
              <a:rPr lang="en-US" dirty="0"/>
              <a:t>browsers </a:t>
            </a:r>
            <a:r>
              <a:rPr lang="en-US" dirty="0" err="1"/>
              <a:t>và</a:t>
            </a:r>
            <a:r>
              <a:rPr lang="en-US" dirty="0"/>
              <a:t> servers. </a:t>
            </a:r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Wired Equivalent Privacy (WEP)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WiFi</a:t>
            </a:r>
            <a:r>
              <a:rPr lang="en-US" dirty="0"/>
              <a:t> Protected Access (WPA)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chuẩn</a:t>
            </a:r>
            <a:br>
              <a:rPr lang="en-US" dirty="0"/>
            </a:br>
            <a:r>
              <a:rPr lang="en-US" dirty="0"/>
              <a:t>802.11 wireless LAN. 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57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C3138-43A7-8158-B771-C279E9E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BAF10-CCF8-9CD6-7B5B-AA9B1DB1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RC4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12D6-05D7-6D49-AF90-BD49388C3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 </a:t>
            </a:r>
            <a:r>
              <a:rPr lang="en-US" dirty="0" err="1"/>
              <a:t>đến</a:t>
            </a:r>
            <a:r>
              <a:rPr lang="en-US" dirty="0"/>
              <a:t> 256 bytes  (8 to 2048 bits)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vector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S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S[0], S[1], … , S[255]. </a:t>
            </a:r>
          </a:p>
          <a:p>
            <a:r>
              <a:rPr lang="en-US" dirty="0"/>
              <a:t>S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hoán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8 – bit </a:t>
            </a:r>
            <a:r>
              <a:rPr lang="en-US" dirty="0" err="1"/>
              <a:t>từ</a:t>
            </a:r>
            <a:r>
              <a:rPr lang="en-US" dirty="0"/>
              <a:t> 0 </a:t>
            </a:r>
            <a:r>
              <a:rPr lang="en-US" dirty="0" err="1"/>
              <a:t>đến</a:t>
            </a:r>
            <a:r>
              <a:rPr lang="en-US" dirty="0"/>
              <a:t> 255.</a:t>
            </a:r>
          </a:p>
          <a:p>
            <a:r>
              <a:rPr lang="vi-VN" dirty="0"/>
              <a:t>Một byte k được tạo từ S bằng việc lựa chọn 1 trong 255 thực thể của S </a:t>
            </a:r>
          </a:p>
          <a:p>
            <a:r>
              <a:rPr lang="vi-VN" dirty="0"/>
              <a:t>Mỗi khi k được tạo ra thì các thực thể của S sẽ được hoán vị </a:t>
            </a:r>
          </a:p>
          <a:p>
            <a:r>
              <a:rPr lang="vi-VN" dirty="0"/>
              <a:t>Các bước thực hiện như sau </a:t>
            </a:r>
          </a:p>
          <a:p>
            <a:pPr marL="0" indent="0">
              <a:buNone/>
            </a:pPr>
            <a:r>
              <a:rPr lang="en-US" dirty="0"/>
              <a:t>Initialization -&gt; Initial Permutation of S -&gt; Stream Generation </a:t>
            </a:r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58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341A25E-91B4-4FE6-AA85-A34A02AB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165A5BF4-201B-4CE9-A4EB-84B73A07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RC4 </a:t>
            </a:r>
            <a:endParaRPr lang="vi-VN" dirty="0"/>
          </a:p>
        </p:txBody>
      </p:sp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89B958-B4A9-FE7A-0609-6694ED943D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92016"/>
            <a:ext cx="7503066" cy="5632583"/>
          </a:xfrm>
        </p:spPr>
      </p:pic>
    </p:spTree>
    <p:extLst>
      <p:ext uri="{BB962C8B-B14F-4D97-AF65-F5344CB8AC3E}">
        <p14:creationId xmlns:p14="http://schemas.microsoft.com/office/powerpoint/2010/main" val="157827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520FE-F842-A789-6A67-ABE39FC5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D001-13ED-BACB-276F-CB1E518E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RC4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9659E8-FDF3-599C-B01F-75E158CD53C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3260853"/>
              </a:xfrm>
            </p:spPr>
            <p:txBody>
              <a:bodyPr/>
              <a:lstStyle/>
              <a:p>
                <a:r>
                  <a:rPr lang="vi-VN" dirty="0"/>
                  <a:t>Pha khởi tạo, giá trị ban đầu của vector S được mặc định </a:t>
                </a:r>
                <a14:m>
                  <m:oMath xmlns:m="http://schemas.openxmlformats.org/officeDocument/2006/math">
                    <m:r>
                      <a:rPr lang="vi-V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[0] = 0,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[1] = 1, …,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[255] = 255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Vector T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trường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khoá</a:t>
                </a:r>
                <a:r>
                  <a:rPr lang="en-US" dirty="0"/>
                  <a:t> K </a:t>
                </a:r>
                <a:r>
                  <a:rPr lang="en-US" dirty="0" err="1"/>
                  <a:t>có</a:t>
                </a:r>
                <a:r>
                  <a:rPr lang="en-US" dirty="0"/>
                  <a:t> 256 byte </a:t>
                </a:r>
                <a:r>
                  <a:rPr lang="en-US" dirty="0" err="1"/>
                  <a:t>thì</a:t>
                </a:r>
                <a:r>
                  <a:rPr lang="en-US" dirty="0"/>
                  <a:t> T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S. </a:t>
                </a:r>
                <a:r>
                  <a:rPr lang="en-US" dirty="0" err="1"/>
                  <a:t>Trường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, </a:t>
                </a:r>
                <a:r>
                  <a:rPr lang="en-US" dirty="0" err="1"/>
                  <a:t>khoá</a:t>
                </a:r>
                <a:r>
                  <a:rPr lang="en-US" dirty="0"/>
                  <a:t> K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chiều</a:t>
                </a:r>
                <a:r>
                  <a:rPr lang="en-US" dirty="0"/>
                  <a:t> </a:t>
                </a:r>
                <a:r>
                  <a:rPr lang="en-US" dirty="0" err="1"/>
                  <a:t>dài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𝑘𝑒𝑦𝑙𝑒𝑛</m:t>
                    </m:r>
                  </m:oMath>
                </a14:m>
                <a:r>
                  <a:rPr lang="en-US" dirty="0"/>
                  <a:t> byte,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𝑘𝑒𝑦𝑙𝑒𝑛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phần</a:t>
                </a:r>
                <a:r>
                  <a:rPr lang="en-US" dirty="0"/>
                  <a:t> </a:t>
                </a:r>
                <a:r>
                  <a:rPr lang="en-US" dirty="0" err="1"/>
                  <a:t>tử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tiên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T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chép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K, </a:t>
                </a:r>
                <a:r>
                  <a:rPr lang="en-US" dirty="0" err="1"/>
                  <a:t>và</a:t>
                </a:r>
                <a:r>
                  <a:rPr lang="en-US" dirty="0"/>
                  <a:t> K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lặp</a:t>
                </a:r>
                <a:r>
                  <a:rPr lang="en-US" dirty="0"/>
                  <a:t> </a:t>
                </a:r>
                <a:r>
                  <a:rPr lang="en-US" dirty="0" err="1"/>
                  <a:t>lại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điền</a:t>
                </a:r>
                <a:r>
                  <a:rPr lang="en-US" dirty="0"/>
                  <a:t> </a:t>
                </a:r>
                <a:r>
                  <a:rPr lang="en-US" dirty="0" err="1"/>
                  <a:t>đầy</a:t>
                </a:r>
                <a:r>
                  <a:rPr lang="en-US" dirty="0"/>
                  <a:t> T. 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9659E8-FDF3-599C-B01F-75E158CD5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3260853"/>
              </a:xfrm>
              <a:blipFill>
                <a:blip r:embed="rId2"/>
                <a:stretch>
                  <a:fillRect l="-1170" t="-3488" r="-1023" b="-5814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112E53D-1E4E-92E3-0AF0-A68A0B354086}"/>
              </a:ext>
            </a:extLst>
          </p:cNvPr>
          <p:cNvSpPr txBox="1"/>
          <p:nvPr/>
        </p:nvSpPr>
        <p:spPr>
          <a:xfrm>
            <a:off x="1257301" y="4539425"/>
            <a:ext cx="34417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/* </a:t>
            </a:r>
            <a:r>
              <a:rPr lang="en-US" sz="1800" b="1" dirty="0">
                <a:effectLst/>
                <a:latin typeface="Courier" pitchFamily="2" charset="0"/>
              </a:rPr>
              <a:t>Initialization </a:t>
            </a:r>
            <a:r>
              <a:rPr lang="en-US" sz="1800" dirty="0">
                <a:effectLst/>
                <a:latin typeface="Courier" pitchFamily="2" charset="0"/>
              </a:rPr>
              <a:t>*/ 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Courier" pitchFamily="2" charset="0"/>
              </a:rPr>
              <a:t>for 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 = 0 </a:t>
            </a:r>
            <a:r>
              <a:rPr lang="en-US" sz="1800" b="1" dirty="0">
                <a:effectLst/>
                <a:latin typeface="Courier" pitchFamily="2" charset="0"/>
              </a:rPr>
              <a:t>to </a:t>
            </a:r>
            <a:r>
              <a:rPr lang="en-US" sz="1800" dirty="0">
                <a:effectLst/>
                <a:latin typeface="Courier" pitchFamily="2" charset="0"/>
              </a:rPr>
              <a:t>255 </a:t>
            </a:r>
            <a:r>
              <a:rPr lang="en-US" sz="1800" b="1" dirty="0">
                <a:effectLst/>
                <a:latin typeface="Courier" pitchFamily="2" charset="0"/>
              </a:rPr>
              <a:t>do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 = 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;</a:t>
            </a:r>
            <a:br>
              <a:rPr lang="en-US" sz="1800" dirty="0">
                <a:effectLst/>
                <a:latin typeface="Courier" pitchFamily="2" charset="0"/>
              </a:rPr>
            </a:br>
            <a:r>
              <a:rPr lang="en-US" sz="1800" dirty="0">
                <a:effectLst/>
                <a:latin typeface="Courier" pitchFamily="2" charset="0"/>
              </a:rPr>
              <a:t>T[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 = K[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 </a:t>
            </a:r>
            <a:r>
              <a:rPr lang="en-US" sz="1800" b="1" dirty="0">
                <a:effectLst/>
                <a:latin typeface="Courier" pitchFamily="2" charset="0"/>
              </a:rPr>
              <a:t>mod </a:t>
            </a:r>
            <a:r>
              <a:rPr lang="en-US" sz="1800" dirty="0" err="1">
                <a:effectLst/>
                <a:latin typeface="Courier" pitchFamily="2" charset="0"/>
              </a:rPr>
              <a:t>keylen</a:t>
            </a:r>
            <a:r>
              <a:rPr lang="en-US" sz="1800" dirty="0">
                <a:effectLst/>
                <a:latin typeface="Courier" pitchFamily="2" charset="0"/>
              </a:rPr>
              <a:t>]; 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159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4CBE0-03B7-E96B-A158-36469D1D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C0D02-E953-C3CF-1E4F-88672D72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RC4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7BBAD88-C24D-B65E-EF51-D0A6EFB0B20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2714753"/>
              </a:xfrm>
            </p:spPr>
            <p:txBody>
              <a:bodyPr/>
              <a:lstStyle/>
              <a:p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hoán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khởi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S. Bao </a:t>
                </a:r>
                <a:r>
                  <a:rPr lang="en-US" dirty="0" err="1"/>
                  <a:t>gồm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khởi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[255], </m:t>
                    </m:r>
                  </m:oMath>
                </a14:m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đảo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byte </a:t>
                </a:r>
                <a:r>
                  <a:rPr lang="en-US" dirty="0" err="1"/>
                  <a:t>khác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lược</a:t>
                </a:r>
                <a:r>
                  <a:rPr lang="en-US" dirty="0"/>
                  <a:t> </a:t>
                </a:r>
                <a:r>
                  <a:rPr lang="en-US" dirty="0" err="1"/>
                  <a:t>đồ</a:t>
                </a:r>
                <a:r>
                  <a:rPr lang="en-US" dirty="0"/>
                  <a:t> </a:t>
                </a:r>
                <a:r>
                  <a:rPr lang="en-US" dirty="0" err="1"/>
                  <a:t>đọc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]: 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Đây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en-US" dirty="0" err="1"/>
                  <a:t>hoán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do </a:t>
                </a:r>
                <a:r>
                  <a:rPr lang="en-US" dirty="0" err="1"/>
                  <a:t>đó</a:t>
                </a:r>
                <a:r>
                  <a:rPr lang="en-US" dirty="0"/>
                  <a:t> S </a:t>
                </a:r>
                <a:r>
                  <a:rPr lang="en-US" dirty="0" err="1"/>
                  <a:t>vẫn</a:t>
                </a:r>
                <a:r>
                  <a:rPr lang="en-US" dirty="0"/>
                  <a:t> </a:t>
                </a:r>
                <a:r>
                  <a:rPr lang="en-US" dirty="0" err="1"/>
                  <a:t>chứa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0 </a:t>
                </a:r>
                <a:r>
                  <a:rPr lang="en-US" dirty="0" err="1"/>
                  <a:t>đến</a:t>
                </a:r>
                <a:r>
                  <a:rPr lang="en-US" dirty="0"/>
                  <a:t> 255. </a:t>
                </a:r>
                <a:endParaRPr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7BBAD88-C24D-B65E-EF51-D0A6EFB0B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7"/>
                <a:ext cx="8674100" cy="2714753"/>
              </a:xfrm>
              <a:blipFill>
                <a:blip r:embed="rId2"/>
                <a:stretch>
                  <a:fillRect l="-1170" t="-4206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2259AC-1AA4-F767-27C3-401AD4BDE77D}"/>
              </a:ext>
            </a:extLst>
          </p:cNvPr>
          <p:cNvSpPr txBox="1"/>
          <p:nvPr/>
        </p:nvSpPr>
        <p:spPr>
          <a:xfrm>
            <a:off x="863600" y="4000500"/>
            <a:ext cx="44323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/* </a:t>
            </a:r>
            <a:r>
              <a:rPr lang="en-US" sz="1800" b="1" dirty="0">
                <a:effectLst/>
                <a:latin typeface="Courier" pitchFamily="2" charset="0"/>
              </a:rPr>
              <a:t>Initial Permutation of S </a:t>
            </a:r>
            <a:r>
              <a:rPr lang="en-US" sz="1800" dirty="0">
                <a:effectLst/>
                <a:latin typeface="Courier" pitchFamily="2" charset="0"/>
              </a:rPr>
              <a:t>*/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j = 0;</a:t>
            </a:r>
            <a:br>
              <a:rPr lang="en-US" sz="1800" dirty="0">
                <a:effectLst/>
                <a:latin typeface="Courier" pitchFamily="2" charset="0"/>
              </a:rPr>
            </a:br>
            <a:r>
              <a:rPr lang="en-US" sz="1800" b="1" dirty="0">
                <a:effectLst/>
                <a:latin typeface="Courier" pitchFamily="2" charset="0"/>
              </a:rPr>
              <a:t>for 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 = 0 </a:t>
            </a:r>
            <a:r>
              <a:rPr lang="en-US" sz="1800" b="1" dirty="0">
                <a:effectLst/>
                <a:latin typeface="Courier" pitchFamily="2" charset="0"/>
              </a:rPr>
              <a:t>to </a:t>
            </a:r>
            <a:r>
              <a:rPr lang="en-US" sz="1800" dirty="0">
                <a:effectLst/>
                <a:latin typeface="Courier" pitchFamily="2" charset="0"/>
              </a:rPr>
              <a:t>255 </a:t>
            </a:r>
            <a:r>
              <a:rPr lang="en-US" sz="1800" b="1" dirty="0">
                <a:effectLst/>
                <a:latin typeface="Courier" pitchFamily="2" charset="0"/>
              </a:rPr>
              <a:t>do 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j = (j + 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 + T[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]) </a:t>
            </a:r>
            <a:r>
              <a:rPr lang="en-US" sz="1800" b="1" dirty="0">
                <a:effectLst/>
                <a:latin typeface="Courier" pitchFamily="2" charset="0"/>
              </a:rPr>
              <a:t>mod </a:t>
            </a:r>
            <a:r>
              <a:rPr lang="en-US" sz="1800" dirty="0">
                <a:effectLst/>
                <a:latin typeface="Courier" pitchFamily="2" charset="0"/>
              </a:rPr>
              <a:t>256;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ourier" pitchFamily="2" charset="0"/>
              </a:rPr>
              <a:t>Swap (S[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], S[j]);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9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CHƯƠNG 2: MẬT MÃ KHOÁ ĐỐI XỨNG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3FC38-D5D7-96C7-2F7B-016B301F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5EDF29-B738-7A3A-6B99-8C21485E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RC4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DD7EF-645F-DFDF-C372-A63367D28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3906177"/>
          </a:xfrm>
        </p:spPr>
        <p:txBody>
          <a:bodyPr/>
          <a:lstStyle/>
          <a:p>
            <a:r>
              <a:rPr lang="en-US" dirty="0"/>
              <a:t>Stream Generation </a:t>
            </a:r>
          </a:p>
          <a:p>
            <a:r>
              <a:rPr lang="en-US" dirty="0"/>
              <a:t>Khi vector 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 Stream generation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từng</a:t>
            </a:r>
            <a:r>
              <a:rPr lang="en-US" dirty="0"/>
              <a:t> S[</a:t>
            </a:r>
            <a:r>
              <a:rPr lang="en-US" dirty="0" err="1"/>
              <a:t>i</a:t>
            </a:r>
            <a:r>
              <a:rPr lang="en-US" dirty="0"/>
              <a:t>], swapping S[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S[255],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S[0] 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,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XOR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k </a:t>
            </a:r>
            <a:r>
              <a:rPr lang="en-US" dirty="0" err="1"/>
              <a:t>và</a:t>
            </a:r>
            <a:r>
              <a:rPr lang="en-US" dirty="0"/>
              <a:t> byte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3CC53-8AE5-6E6E-60AE-8C6A437CD260}"/>
              </a:ext>
            </a:extLst>
          </p:cNvPr>
          <p:cNvSpPr txBox="1"/>
          <p:nvPr/>
        </p:nvSpPr>
        <p:spPr>
          <a:xfrm>
            <a:off x="3327400" y="4644113"/>
            <a:ext cx="515620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ourier" pitchFamily="2" charset="0"/>
              </a:rPr>
              <a:t>/* </a:t>
            </a:r>
            <a:r>
              <a:rPr lang="en-US" sz="1800" b="1" dirty="0">
                <a:effectLst/>
                <a:latin typeface="Courier" pitchFamily="2" charset="0"/>
              </a:rPr>
              <a:t>Stream Generation </a:t>
            </a:r>
            <a:r>
              <a:rPr lang="en-US" sz="1800" dirty="0">
                <a:effectLst/>
                <a:latin typeface="Courier" pitchFamily="2" charset="0"/>
              </a:rPr>
              <a:t>*/ 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, j = 0;</a:t>
            </a:r>
            <a:br>
              <a:rPr lang="en-US" sz="1800" dirty="0">
                <a:effectLst/>
                <a:latin typeface="Courier" pitchFamily="2" charset="0"/>
              </a:rPr>
            </a:br>
            <a:r>
              <a:rPr lang="en-US" sz="1800" b="1" dirty="0">
                <a:effectLst/>
                <a:latin typeface="Courier" pitchFamily="2" charset="0"/>
              </a:rPr>
              <a:t>while </a:t>
            </a:r>
            <a:r>
              <a:rPr lang="en-US" sz="1800" dirty="0">
                <a:effectLst/>
                <a:latin typeface="Courier" pitchFamily="2" charset="0"/>
              </a:rPr>
              <a:t>(true) </a:t>
            </a:r>
            <a:endParaRPr lang="en-US" dirty="0"/>
          </a:p>
          <a:p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 = (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 + 1) </a:t>
            </a:r>
            <a:r>
              <a:rPr lang="en-US" sz="1800" b="1" dirty="0">
                <a:effectLst/>
                <a:latin typeface="Courier" pitchFamily="2" charset="0"/>
              </a:rPr>
              <a:t>mod </a:t>
            </a:r>
            <a:r>
              <a:rPr lang="en-US" sz="1800" dirty="0">
                <a:effectLst/>
                <a:latin typeface="Courier" pitchFamily="2" charset="0"/>
              </a:rPr>
              <a:t>256;</a:t>
            </a:r>
            <a:br>
              <a:rPr lang="en-US" sz="1800" dirty="0">
                <a:effectLst/>
                <a:latin typeface="Courier" pitchFamily="2" charset="0"/>
              </a:rPr>
            </a:br>
            <a:r>
              <a:rPr lang="en-US" sz="1800" dirty="0">
                <a:effectLst/>
                <a:latin typeface="Courier" pitchFamily="2" charset="0"/>
              </a:rPr>
              <a:t>j = (j + 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]) </a:t>
            </a:r>
            <a:r>
              <a:rPr lang="en-US" sz="1800" b="1" dirty="0">
                <a:effectLst/>
                <a:latin typeface="Courier" pitchFamily="2" charset="0"/>
              </a:rPr>
              <a:t>mod </a:t>
            </a:r>
            <a:r>
              <a:rPr lang="en-US" sz="1800" dirty="0">
                <a:effectLst/>
                <a:latin typeface="Courier" pitchFamily="2" charset="0"/>
              </a:rPr>
              <a:t>256; </a:t>
            </a:r>
            <a:endParaRPr lang="en-US" dirty="0"/>
          </a:p>
          <a:p>
            <a:r>
              <a:rPr lang="en-US" sz="1800" b="1" dirty="0">
                <a:effectLst/>
                <a:latin typeface="Courier" pitchFamily="2" charset="0"/>
              </a:rPr>
              <a:t>Swap </a:t>
            </a:r>
            <a:r>
              <a:rPr lang="en-US" sz="1800" dirty="0">
                <a:effectLst/>
                <a:latin typeface="Courier" pitchFamily="2" charset="0"/>
              </a:rPr>
              <a:t>(S[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], S[j]);</a:t>
            </a:r>
            <a:br>
              <a:rPr lang="en-US" sz="1800" dirty="0">
                <a:effectLst/>
                <a:latin typeface="Courier" pitchFamily="2" charset="0"/>
              </a:rPr>
            </a:br>
            <a:r>
              <a:rPr lang="en-US" sz="1800" dirty="0">
                <a:effectLst/>
                <a:latin typeface="Courier" pitchFamily="2" charset="0"/>
              </a:rPr>
              <a:t>t = (S[</a:t>
            </a:r>
            <a:r>
              <a:rPr lang="en-US" sz="1800" dirty="0" err="1">
                <a:effectLst/>
                <a:latin typeface="Courier" pitchFamily="2" charset="0"/>
              </a:rPr>
              <a:t>i</a:t>
            </a:r>
            <a:r>
              <a:rPr lang="en-US" sz="1800" dirty="0">
                <a:effectLst/>
                <a:latin typeface="Courier" pitchFamily="2" charset="0"/>
              </a:rPr>
              <a:t>] + S[j]) </a:t>
            </a:r>
            <a:r>
              <a:rPr lang="en-US" sz="1800" b="1" dirty="0">
                <a:effectLst/>
                <a:latin typeface="Courier" pitchFamily="2" charset="0"/>
              </a:rPr>
              <a:t>mod </a:t>
            </a:r>
            <a:r>
              <a:rPr lang="en-US" sz="1800" dirty="0">
                <a:effectLst/>
                <a:latin typeface="Courier" pitchFamily="2" charset="0"/>
              </a:rPr>
              <a:t>256; k = S[t];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5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0B583-6C98-D576-921E-5134A030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62B5CD-D4B5-D311-A2C8-13AE48F0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A1D85-CA76-7862-5C17-5D6D73EF5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Cho K = [1,2,3,6] </a:t>
            </a:r>
          </a:p>
          <a:p>
            <a:r>
              <a:rPr lang="vi-VN"/>
              <a:t>Tìm Chuỗi khóa được tạo ra bởi RC4, biết chiều dài plaintext là 6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70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4E8E97-226D-DD31-8E3B-8B3D4833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381F6-FB06-34F7-A9D0-F735976B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185B2-1C52-4F26-5C3E-6BC306B798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Mã hoá chuỗi thông tin sau sử dụng RC4 </a:t>
            </a:r>
          </a:p>
          <a:p>
            <a:pPr marL="0" indent="0">
              <a:buNone/>
            </a:pPr>
            <a:r>
              <a:rPr lang="vi-VN" b="1" i="1" dirty="0"/>
              <a:t>“Hanoi University of Science and Technology” 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209998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952B0-5075-A0BB-A686-3BBBBFE3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53E6F-8EDB-0EE5-41A7-59EDFF72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BD8C2-52C5-684D-5E6D-154F49E81B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6" y="689329"/>
            <a:ext cx="8689707" cy="5479342"/>
          </a:xfrm>
        </p:spPr>
        <p:txBody>
          <a:bodyPr/>
          <a:lstStyle/>
          <a:p>
            <a:r>
              <a:rPr lang="en-US" sz="2400" dirty="0" err="1"/>
              <a:t>Mật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A tremendous tool :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dirty="0"/>
          </a:p>
          <a:p>
            <a:pPr lvl="1"/>
            <a:r>
              <a:rPr lang="en-US" dirty="0"/>
              <a:t>The basis for many security mechanisms: </a:t>
            </a:r>
            <a:r>
              <a:rPr lang="en-US" dirty="0" err="1"/>
              <a:t>cội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sz="2400" dirty="0" err="1"/>
              <a:t>Mật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The solution to all security problems: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Reliable unless implemented and used properly: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 </a:t>
            </a:r>
          </a:p>
          <a:p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endParaRPr lang="en-US" sz="2400" dirty="0"/>
          </a:p>
          <a:p>
            <a:pPr lvl="1"/>
            <a:r>
              <a:rPr lang="en-US" dirty="0"/>
              <a:t>many many examples of broken ad-hoc design</a:t>
            </a:r>
          </a:p>
          <a:p>
            <a:r>
              <a:rPr lang="en-US" sz="2400" dirty="0"/>
              <a:t>Encryption algorithm is publicly known -&gt;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luôn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-&gt;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(Never use a proprietary cipher)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64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5DF3B-7CB7-34C7-2032-782CEB89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688EE-1F79-7CFC-4CD4-281B04E1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học ứng dụng ở khắp mọi nơi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31E31-4D1A-A2CA-957D-7CE2D03411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truyền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(Secure communication)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web traffic:    HTTPS</a:t>
            </a:r>
          </a:p>
          <a:p>
            <a:pPr lvl="1"/>
            <a:r>
              <a:rPr lang="en-US" sz="2000" dirty="0"/>
              <a:t>wireless traffic:    802.11i WPA2 </a:t>
            </a:r>
            <a:r>
              <a:rPr lang="en-US" sz="1600" dirty="0"/>
              <a:t>(and WEP)</a:t>
            </a:r>
            <a:r>
              <a:rPr lang="en-US" sz="2000" dirty="0"/>
              <a:t>,   GSM,   Bluetooth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 err="1"/>
              <a:t>Mã</a:t>
            </a:r>
            <a:r>
              <a:rPr lang="en-US" b="1" dirty="0"/>
              <a:t> </a:t>
            </a:r>
            <a:r>
              <a:rPr lang="en-US" b="1" dirty="0" err="1"/>
              <a:t>hóa</a:t>
            </a:r>
            <a:r>
              <a:rPr lang="en-US" b="1" dirty="0"/>
              <a:t> file (Encrypting files on disk)</a:t>
            </a:r>
            <a:r>
              <a:rPr lang="en-US" dirty="0"/>
              <a:t>:    EFS,  TrueCrypt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vệ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 (Content protection)  </a:t>
            </a:r>
            <a:r>
              <a:rPr lang="en-US" dirty="0"/>
              <a:t>(e.g. DVD, Blu-ray):    CSS,  AACS  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 (User authentication)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dirty="0"/>
              <a:t>…   and much much more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69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BA8A4-987C-CE08-9E36-9DA2A273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581DD-F918-8332-280F-CEEA1DB9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học ứng dụng ở khắp mọi nơi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03506-E3EB-3C7A-E54B-CADE938C3C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686711"/>
            <a:ext cx="8674100" cy="5303393"/>
          </a:xfrm>
        </p:spPr>
        <p:txBody>
          <a:bodyPr/>
          <a:lstStyle/>
          <a:p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(Digital signatures)</a:t>
            </a:r>
          </a:p>
          <a:p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(Anonymous communication)</a:t>
            </a:r>
          </a:p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(Anonymous </a:t>
            </a:r>
            <a:r>
              <a:rPr lang="en-US" b="1" dirty="0"/>
              <a:t>digital</a:t>
            </a:r>
            <a:r>
              <a:rPr lang="en-US" dirty="0"/>
              <a:t> cash) </a:t>
            </a:r>
          </a:p>
          <a:p>
            <a:pPr lvl="1"/>
            <a:r>
              <a:rPr lang="en-US" sz="2000" dirty="0"/>
              <a:t>Can I spend a “digital coin” without anyone knowing who I am?</a:t>
            </a:r>
          </a:p>
          <a:p>
            <a:pPr lvl="1"/>
            <a:r>
              <a:rPr lang="en-US" sz="2000" dirty="0"/>
              <a:t>How to prevent double spending?</a:t>
            </a:r>
          </a:p>
          <a:p>
            <a:endParaRPr lang="en-V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A47C47-8180-B3B1-2DD8-4A4062EE3ACC}"/>
              </a:ext>
            </a:extLst>
          </p:cNvPr>
          <p:cNvGrpSpPr/>
          <p:nvPr/>
        </p:nvGrpSpPr>
        <p:grpSpPr>
          <a:xfrm>
            <a:off x="6053143" y="3010983"/>
            <a:ext cx="2209800" cy="1675248"/>
            <a:chOff x="5486400" y="895350"/>
            <a:chExt cx="1828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C20BC-FFF8-1B6B-1871-C08E0C87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1047750"/>
              <a:ext cx="1676400" cy="178816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2B98F4C-EBF2-4787-15E5-B3DAE0C2A3D0}"/>
                </a:ext>
              </a:extLst>
            </p:cNvPr>
            <p:cNvSpPr/>
            <p:nvPr/>
          </p:nvSpPr>
          <p:spPr>
            <a:xfrm>
              <a:off x="5715000" y="2724150"/>
              <a:ext cx="13716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Alice signature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AFD3CD-EB6B-09CD-078F-31C0DD7BC350}"/>
                </a:ext>
              </a:extLst>
            </p:cNvPr>
            <p:cNvSpPr/>
            <p:nvPr/>
          </p:nvSpPr>
          <p:spPr>
            <a:xfrm>
              <a:off x="5486400" y="895350"/>
              <a:ext cx="1828800" cy="25908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43FA0B-DEB9-608E-0797-18658320A2F7}"/>
              </a:ext>
            </a:extLst>
          </p:cNvPr>
          <p:cNvGrpSpPr/>
          <p:nvPr/>
        </p:nvGrpSpPr>
        <p:grpSpPr>
          <a:xfrm>
            <a:off x="1013791" y="3350275"/>
            <a:ext cx="3188042" cy="1761836"/>
            <a:chOff x="61000" y="3105150"/>
            <a:chExt cx="4511991" cy="17618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8FD8CC-178C-08F9-9CED-B295D551D2E0}"/>
                </a:ext>
              </a:extLst>
            </p:cNvPr>
            <p:cNvGrpSpPr/>
            <p:nvPr/>
          </p:nvGrpSpPr>
          <p:grpSpPr>
            <a:xfrm>
              <a:off x="61000" y="3856309"/>
              <a:ext cx="1410068" cy="990600"/>
              <a:chOff x="3984679" y="1113109"/>
              <a:chExt cx="1410068" cy="9906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F3E4558-EA6B-7AB5-D333-87A4670C7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984679" y="1113109"/>
                <a:ext cx="1410068" cy="9906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DEFF63-FD68-CA71-6376-1DDF7B1A3B1B}"/>
                  </a:ext>
                </a:extLst>
              </p:cNvPr>
              <p:cNvSpPr txBox="1"/>
              <p:nvPr/>
            </p:nvSpPr>
            <p:spPr>
              <a:xfrm>
                <a:off x="4343400" y="1200151"/>
                <a:ext cx="63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Alice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3E007B-56B3-7E8C-E5CC-F2A569C8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496250" y="3943350"/>
              <a:ext cx="1076740" cy="92363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E3A26DA-38C7-AE46-3F0D-32E08F01A9F1}"/>
                </a:ext>
              </a:extLst>
            </p:cNvPr>
            <p:cNvCxnSpPr/>
            <p:nvPr/>
          </p:nvCxnSpPr>
          <p:spPr>
            <a:xfrm flipH="1">
              <a:off x="1524990" y="4400550"/>
              <a:ext cx="1600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C078524-8857-657E-3182-C6912A9E88D3}"/>
                </a:ext>
              </a:extLst>
            </p:cNvPr>
            <p:cNvCxnSpPr/>
            <p:nvPr/>
          </p:nvCxnSpPr>
          <p:spPr>
            <a:xfrm>
              <a:off x="1524990" y="4171950"/>
              <a:ext cx="1600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loud Callout 13">
              <a:extLst>
                <a:ext uri="{FF2B5EF4-FFF2-40B4-BE49-F238E27FC236}">
                  <a16:creationId xmlns:a16="http://schemas.microsoft.com/office/drawing/2014/main" id="{1CDECE08-D554-BD3F-5077-4CE70BBF5653}"/>
                </a:ext>
              </a:extLst>
            </p:cNvPr>
            <p:cNvSpPr/>
            <p:nvPr/>
          </p:nvSpPr>
          <p:spPr>
            <a:xfrm>
              <a:off x="1524990" y="3105150"/>
              <a:ext cx="3048001" cy="609600"/>
            </a:xfrm>
            <a:prstGeom prst="cloudCallout">
              <a:avLst>
                <a:gd name="adj1" fmla="val 18642"/>
                <a:gd name="adj2" fmla="val 9791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90"/>
                  </a:solidFill>
                </a:rPr>
                <a:t>Who did I </a:t>
              </a:r>
              <a:br>
                <a:rPr lang="en-US" sz="1600" dirty="0">
                  <a:solidFill>
                    <a:srgbClr val="000090"/>
                  </a:solidFill>
                </a:rPr>
              </a:br>
              <a:r>
                <a:rPr lang="en-US" sz="1600" dirty="0">
                  <a:solidFill>
                    <a:srgbClr val="000090"/>
                  </a:solidFill>
                </a:rPr>
                <a:t>just talk to?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CB2802-A55C-0910-7DBB-E61DDAB8893C}"/>
                </a:ext>
              </a:extLst>
            </p:cNvPr>
            <p:cNvSpPr txBox="1"/>
            <p:nvPr/>
          </p:nvSpPr>
          <p:spPr>
            <a:xfrm>
              <a:off x="3931206" y="4113574"/>
              <a:ext cx="512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7371E4-86CB-2429-A4B1-6122AD213C42}"/>
              </a:ext>
            </a:extLst>
          </p:cNvPr>
          <p:cNvGrpSpPr/>
          <p:nvPr/>
        </p:nvGrpSpPr>
        <p:grpSpPr>
          <a:xfrm>
            <a:off x="3642161" y="5499595"/>
            <a:ext cx="1076739" cy="990600"/>
            <a:chOff x="4038600" y="1123950"/>
            <a:chExt cx="1076739" cy="9906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E9143C-5FB7-D4D2-5D4A-2C009780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38600" y="1123950"/>
              <a:ext cx="1076739" cy="990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8E9AA-917D-4E6A-0E1E-B857ED3B7C65}"/>
                </a:ext>
              </a:extLst>
            </p:cNvPr>
            <p:cNvSpPr txBox="1"/>
            <p:nvPr/>
          </p:nvSpPr>
          <p:spPr>
            <a:xfrm>
              <a:off x="4343400" y="1200150"/>
              <a:ext cx="63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Alice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9FACDF3-1FBD-0F85-4684-4DFD7F1AA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561" y="5518645"/>
            <a:ext cx="672370" cy="74295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8BC5F6-3E67-18F1-D238-8B9022C0DC0F}"/>
              </a:ext>
            </a:extLst>
          </p:cNvPr>
          <p:cNvCxnSpPr/>
          <p:nvPr/>
        </p:nvCxnSpPr>
        <p:spPr>
          <a:xfrm>
            <a:off x="4785161" y="5975845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Callout 13">
            <a:extLst>
              <a:ext uri="{FF2B5EF4-FFF2-40B4-BE49-F238E27FC236}">
                <a16:creationId xmlns:a16="http://schemas.microsoft.com/office/drawing/2014/main" id="{47D86822-113A-F41C-B15E-1B2FCFB45A19}"/>
              </a:ext>
            </a:extLst>
          </p:cNvPr>
          <p:cNvSpPr/>
          <p:nvPr/>
        </p:nvSpPr>
        <p:spPr>
          <a:xfrm>
            <a:off x="6842561" y="5366245"/>
            <a:ext cx="1447800" cy="609600"/>
          </a:xfrm>
          <a:prstGeom prst="cloudCallout">
            <a:avLst>
              <a:gd name="adj1" fmla="val -65569"/>
              <a:gd name="adj2" fmla="val 7291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90"/>
                </a:solidFill>
              </a:rPr>
              <a:t>Who was that?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B40D07-6B65-BDC9-1D6C-F5E1198039D1}"/>
              </a:ext>
            </a:extLst>
          </p:cNvPr>
          <p:cNvSpPr txBox="1"/>
          <p:nvPr/>
        </p:nvSpPr>
        <p:spPr>
          <a:xfrm>
            <a:off x="4897854" y="567104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5A407F-E1AC-A113-0A53-62E656B2136F}"/>
              </a:ext>
            </a:extLst>
          </p:cNvPr>
          <p:cNvGrpSpPr/>
          <p:nvPr/>
        </p:nvGrpSpPr>
        <p:grpSpPr>
          <a:xfrm>
            <a:off x="2956361" y="5442445"/>
            <a:ext cx="798713" cy="914400"/>
            <a:chOff x="1371600" y="4152900"/>
            <a:chExt cx="798713" cy="9144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499D7E8-3C00-BF02-7CBF-FC89CDDD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0" y="4400550"/>
              <a:ext cx="646313" cy="66675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22FC07-EC33-3854-A42E-4314976A371E}"/>
                </a:ext>
              </a:extLst>
            </p:cNvPr>
            <p:cNvSpPr txBox="1"/>
            <p:nvPr/>
          </p:nvSpPr>
          <p:spPr>
            <a:xfrm>
              <a:off x="1371600" y="4152900"/>
              <a:ext cx="496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1$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BFFD23E-1936-B6CD-DF7F-6DF4B65D241F}"/>
              </a:ext>
            </a:extLst>
          </p:cNvPr>
          <p:cNvSpPr txBox="1"/>
          <p:nvPr/>
        </p:nvSpPr>
        <p:spPr>
          <a:xfrm>
            <a:off x="4708961" y="5916691"/>
            <a:ext cx="1403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(anon. comm.)</a:t>
            </a:r>
          </a:p>
        </p:txBody>
      </p:sp>
    </p:spTree>
    <p:extLst>
      <p:ext uri="{BB962C8B-B14F-4D97-AF65-F5344CB8AC3E}">
        <p14:creationId xmlns:p14="http://schemas.microsoft.com/office/powerpoint/2010/main" val="26549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30643 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8A415-B5A2-550C-C393-38CFE156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34FD-3D44-8B6F-B980-2EC5177E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1038987"/>
          </a:xfrm>
        </p:spPr>
        <p:txBody>
          <a:bodyPr/>
          <a:lstStyle/>
          <a:p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42FA7-40A9-E4B1-3619-26B9C121CC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8"/>
            <a:ext cx="8674100" cy="2020486"/>
          </a:xfrm>
        </p:spPr>
        <p:txBody>
          <a:bodyPr/>
          <a:lstStyle/>
          <a:p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cử</a:t>
            </a:r>
            <a:r>
              <a:rPr lang="en-US" dirty="0"/>
              <a:t> (Elections)</a:t>
            </a:r>
          </a:p>
          <a:p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(Private auctions)</a:t>
            </a:r>
          </a:p>
          <a:p>
            <a:r>
              <a:rPr lang="en-US" dirty="0"/>
              <a:t>Auction winner = [the highest bidder, pays the 2</a:t>
            </a:r>
            <a:r>
              <a:rPr lang="en-US" baseline="30000" dirty="0"/>
              <a:t>nd</a:t>
            </a:r>
            <a:r>
              <a:rPr lang="en-US" dirty="0"/>
              <a:t> highest bit ]</a:t>
            </a:r>
          </a:p>
          <a:p>
            <a:pPr marL="0" indent="0">
              <a:buNone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DE0BBF-C281-EA65-250C-AC89905A0186}"/>
              </a:ext>
            </a:extLst>
          </p:cNvPr>
          <p:cNvGrpSpPr/>
          <p:nvPr/>
        </p:nvGrpSpPr>
        <p:grpSpPr>
          <a:xfrm>
            <a:off x="1778000" y="3115734"/>
            <a:ext cx="4572000" cy="2287440"/>
            <a:chOff x="3886200" y="1047750"/>
            <a:chExt cx="4572000" cy="22874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8ACA0B-40B9-9EA8-B381-B8CFBF0A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886200" y="1422400"/>
              <a:ext cx="371355" cy="6921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E31338-7B45-5EB5-063D-35A15061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610100" y="1422400"/>
              <a:ext cx="371355" cy="6921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7FAEC5-D3B5-1E04-05E1-E9D853320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334000" y="1422400"/>
              <a:ext cx="371355" cy="692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C594CE-2E3B-B305-D5DF-77CEA278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057900" y="1422400"/>
              <a:ext cx="371355" cy="692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6BFC73-E249-87D8-818D-3717FA487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781800" y="1422400"/>
              <a:ext cx="371355" cy="6921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BA3A8D-0B73-102B-8C98-1D6F8EBD3129}"/>
                </a:ext>
              </a:extLst>
            </p:cNvPr>
            <p:cNvSpPr txBox="1"/>
            <p:nvPr/>
          </p:nvSpPr>
          <p:spPr>
            <a:xfrm>
              <a:off x="4981455" y="2631618"/>
              <a:ext cx="9906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Election </a:t>
              </a:r>
            </a:p>
            <a:p>
              <a:r>
                <a:rPr lang="en-US" dirty="0"/>
                <a:t>Center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700220-2F57-DA8C-DC53-B312B3CA37A7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5972055" y="2936418"/>
              <a:ext cx="1447799" cy="18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F792C7-E65A-BFB9-4D24-9A7A205E0507}"/>
                </a:ext>
              </a:extLst>
            </p:cNvPr>
            <p:cNvSpPr txBox="1"/>
            <p:nvPr/>
          </p:nvSpPr>
          <p:spPr>
            <a:xfrm>
              <a:off x="6182504" y="2965858"/>
              <a:ext cx="227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Winner = Max [votes]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FF378D-6D89-E057-7CFF-F49B2573D8CB}"/>
                </a:ext>
              </a:extLst>
            </p:cNvPr>
            <p:cNvSpPr txBox="1"/>
            <p:nvPr/>
          </p:nvSpPr>
          <p:spPr>
            <a:xfrm>
              <a:off x="3886200" y="104775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0            1           0            0            1</a:t>
              </a:r>
            </a:p>
          </p:txBody>
        </p: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DEBDD503-BADC-EF05-61F3-9F3A4BEA86A1}"/>
                </a:ext>
              </a:extLst>
            </p:cNvPr>
            <p:cNvCxnSpPr>
              <a:stCxn id="6" idx="2"/>
            </p:cNvCxnSpPr>
            <p:nvPr/>
          </p:nvCxnSpPr>
          <p:spPr>
            <a:xfrm rot="16200000" flipH="1">
              <a:off x="4131438" y="2054988"/>
              <a:ext cx="685800" cy="8049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69E20A5D-78E7-61FD-A78C-ADF3EC780ED7}"/>
                </a:ext>
              </a:extLst>
            </p:cNvPr>
            <p:cNvCxnSpPr>
              <a:stCxn id="7" idx="2"/>
            </p:cNvCxnSpPr>
            <p:nvPr/>
          </p:nvCxnSpPr>
          <p:spPr>
            <a:xfrm rot="16200000" flipH="1">
              <a:off x="4721988" y="2188338"/>
              <a:ext cx="457200" cy="30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9">
              <a:extLst>
                <a:ext uri="{FF2B5EF4-FFF2-40B4-BE49-F238E27FC236}">
                  <a16:creationId xmlns:a16="http://schemas.microsoft.com/office/drawing/2014/main" id="{334F4063-3628-2D5F-E123-7B6D22FDE39E}"/>
                </a:ext>
              </a:extLst>
            </p:cNvPr>
            <p:cNvCxnSpPr>
              <a:stCxn id="8" idx="2"/>
            </p:cNvCxnSpPr>
            <p:nvPr/>
          </p:nvCxnSpPr>
          <p:spPr>
            <a:xfrm rot="5400000">
              <a:off x="5335012" y="2299215"/>
              <a:ext cx="36933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21">
              <a:extLst>
                <a:ext uri="{FF2B5EF4-FFF2-40B4-BE49-F238E27FC236}">
                  <a16:creationId xmlns:a16="http://schemas.microsoft.com/office/drawing/2014/main" id="{1C2C9EE0-3437-FB6E-D6A4-E8E450D8A5FD}"/>
                </a:ext>
              </a:extLst>
            </p:cNvPr>
            <p:cNvCxnSpPr>
              <a:stCxn id="9" idx="2"/>
            </p:cNvCxnSpPr>
            <p:nvPr/>
          </p:nvCxnSpPr>
          <p:spPr>
            <a:xfrm rot="5400000">
              <a:off x="5788789" y="2116962"/>
              <a:ext cx="457200" cy="4523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23">
              <a:extLst>
                <a:ext uri="{FF2B5EF4-FFF2-40B4-BE49-F238E27FC236}">
                  <a16:creationId xmlns:a16="http://schemas.microsoft.com/office/drawing/2014/main" id="{A8E5B0DE-4BBF-DCAA-4C66-2E4C375E4960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6210220" y="1962231"/>
              <a:ext cx="604938" cy="9095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162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2A7C5-D48B-7997-EF25-0116D6E0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EA715-5C70-A6F2-75B4-68632475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3CE1F-A632-E2FF-BCB7-8333888249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Goal:   compute   f(x</a:t>
            </a:r>
            <a:r>
              <a:rPr lang="en-US" sz="2800" baseline="-25000" dirty="0"/>
              <a:t>0</a:t>
            </a:r>
            <a:r>
              <a:rPr lang="en-US" sz="2800" dirty="0"/>
              <a:t>,x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x</a:t>
            </a:r>
            <a:r>
              <a:rPr lang="en-US" sz="2800" baseline="-25000" dirty="0"/>
              <a:t>3</a:t>
            </a:r>
            <a:r>
              <a:rPr lang="en-US" sz="2800" dirty="0"/>
              <a:t>, x</a:t>
            </a:r>
            <a:r>
              <a:rPr lang="en-US" sz="2800" baseline="-25000" dirty="0"/>
              <a:t>4</a:t>
            </a:r>
            <a:r>
              <a:rPr lang="en-US" sz="2800" dirty="0"/>
              <a:t>)</a:t>
            </a:r>
          </a:p>
          <a:p>
            <a:pPr>
              <a:tabLst>
                <a:tab pos="1092200" algn="l"/>
              </a:tabLst>
            </a:pPr>
            <a:r>
              <a:rPr lang="en-US" sz="2800" dirty="0"/>
              <a:t>“</a:t>
            </a:r>
            <a:r>
              <a:rPr lang="en-US" sz="2800" dirty="0" err="1"/>
              <a:t>Thm</a:t>
            </a:r>
            <a:r>
              <a:rPr lang="en-US" sz="2800" dirty="0"/>
              <a:t>:”  anything that can done with trusted auth. can also be done without</a:t>
            </a:r>
          </a:p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(Secure multi-party computation)</a:t>
            </a:r>
          </a:p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B0DB5E-051B-1122-9CD0-EB14E14A7FBB}"/>
              </a:ext>
            </a:extLst>
          </p:cNvPr>
          <p:cNvGrpSpPr/>
          <p:nvPr/>
        </p:nvGrpSpPr>
        <p:grpSpPr>
          <a:xfrm>
            <a:off x="4824071" y="3096683"/>
            <a:ext cx="3845796" cy="2287440"/>
            <a:chOff x="3850404" y="1047750"/>
            <a:chExt cx="3845796" cy="22874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22F50F-B7BA-02F6-A376-9114CD8C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886200" y="1422400"/>
              <a:ext cx="371355" cy="6921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880BA0-7F24-24CF-61C5-40982190A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610100" y="1422400"/>
              <a:ext cx="371355" cy="6921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4A2F6A-AA20-1FF0-0773-E43E7E9C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334000" y="1422400"/>
              <a:ext cx="371355" cy="692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5F8D71-964B-4B49-3A8C-E6F2DDDF7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057900" y="1422400"/>
              <a:ext cx="371355" cy="692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0ECFC2-C874-7639-38AB-E0A7FAE2F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781800" y="1422400"/>
              <a:ext cx="371355" cy="6921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2B041F-821C-6095-E386-9BEE64F22CBC}"/>
                </a:ext>
              </a:extLst>
            </p:cNvPr>
            <p:cNvSpPr txBox="1"/>
            <p:nvPr/>
          </p:nvSpPr>
          <p:spPr>
            <a:xfrm>
              <a:off x="4953000" y="2631618"/>
              <a:ext cx="1104898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Trusted  </a:t>
              </a:r>
            </a:p>
            <a:p>
              <a:r>
                <a:rPr lang="en-US" dirty="0"/>
                <a:t>Authority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9171083-3609-F93A-DBE7-CFA91C6AE54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6057898" y="2936420"/>
              <a:ext cx="1361956" cy="18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5106D1-6F82-BCD5-E69B-897D534F49CC}"/>
                </a:ext>
              </a:extLst>
            </p:cNvPr>
            <p:cNvSpPr txBox="1"/>
            <p:nvPr/>
          </p:nvSpPr>
          <p:spPr>
            <a:xfrm>
              <a:off x="6182504" y="2965858"/>
              <a:ext cx="151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F(X</a:t>
              </a:r>
              <a:r>
                <a:rPr lang="en-US" baseline="-25000" dirty="0"/>
                <a:t>0</a:t>
              </a:r>
              <a:r>
                <a:rPr lang="en-US" dirty="0"/>
                <a:t>,X</a:t>
              </a:r>
              <a:r>
                <a:rPr lang="en-US" baseline="-25000" dirty="0"/>
                <a:t>1</a:t>
              </a:r>
              <a:r>
                <a:rPr lang="en-US" dirty="0"/>
                <a:t>,…,X</a:t>
              </a:r>
              <a:r>
                <a:rPr lang="en-US" baseline="-25000" dirty="0"/>
                <a:t>4</a:t>
              </a:r>
              <a:r>
                <a:rPr lang="en-US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05B5EE-BF02-E29A-77F3-197E9E8C81E3}"/>
                </a:ext>
              </a:extLst>
            </p:cNvPr>
            <p:cNvSpPr txBox="1"/>
            <p:nvPr/>
          </p:nvSpPr>
          <p:spPr>
            <a:xfrm>
              <a:off x="3850404" y="1047750"/>
              <a:ext cx="3312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0</a:t>
              </a:r>
              <a:r>
                <a:rPr lang="en-US" dirty="0"/>
                <a:t>          X</a:t>
              </a:r>
              <a:r>
                <a:rPr lang="en-US" baseline="-25000" dirty="0"/>
                <a:t>1</a:t>
              </a:r>
              <a:r>
                <a:rPr lang="en-US" dirty="0"/>
                <a:t>         X</a:t>
              </a:r>
              <a:r>
                <a:rPr lang="en-US" baseline="-25000" dirty="0"/>
                <a:t>2</a:t>
              </a:r>
              <a:r>
                <a:rPr lang="en-US" dirty="0"/>
                <a:t>            X</a:t>
              </a:r>
              <a:r>
                <a:rPr lang="en-US" baseline="-25000" dirty="0"/>
                <a:t>3</a:t>
              </a:r>
              <a:r>
                <a:rPr lang="en-US" dirty="0"/>
                <a:t>         X</a:t>
              </a:r>
              <a:r>
                <a:rPr lang="en-US" baseline="-25000" dirty="0"/>
                <a:t>4</a:t>
              </a:r>
            </a:p>
          </p:txBody>
        </p:sp>
        <p:cxnSp>
          <p:nvCxnSpPr>
            <p:cNvPr id="15" name="Connector: Elbow 20">
              <a:extLst>
                <a:ext uri="{FF2B5EF4-FFF2-40B4-BE49-F238E27FC236}">
                  <a16:creationId xmlns:a16="http://schemas.microsoft.com/office/drawing/2014/main" id="{241966AE-C581-2E6E-A84B-2F8BED6AD1E5}"/>
                </a:ext>
              </a:extLst>
            </p:cNvPr>
            <p:cNvCxnSpPr>
              <a:stCxn id="6" idx="2"/>
            </p:cNvCxnSpPr>
            <p:nvPr/>
          </p:nvCxnSpPr>
          <p:spPr>
            <a:xfrm rot="16200000" flipH="1">
              <a:off x="4131438" y="2054988"/>
              <a:ext cx="685800" cy="8049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21">
              <a:extLst>
                <a:ext uri="{FF2B5EF4-FFF2-40B4-BE49-F238E27FC236}">
                  <a16:creationId xmlns:a16="http://schemas.microsoft.com/office/drawing/2014/main" id="{A65BF9C8-C6BF-D196-A4F8-07226D7F69F9}"/>
                </a:ext>
              </a:extLst>
            </p:cNvPr>
            <p:cNvCxnSpPr>
              <a:stCxn id="7" idx="2"/>
            </p:cNvCxnSpPr>
            <p:nvPr/>
          </p:nvCxnSpPr>
          <p:spPr>
            <a:xfrm rot="16200000" flipH="1">
              <a:off x="4721988" y="2188338"/>
              <a:ext cx="457200" cy="30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22">
              <a:extLst>
                <a:ext uri="{FF2B5EF4-FFF2-40B4-BE49-F238E27FC236}">
                  <a16:creationId xmlns:a16="http://schemas.microsoft.com/office/drawing/2014/main" id="{455C1DC5-6F00-9BCD-1CA9-7CCC3FB74635}"/>
                </a:ext>
              </a:extLst>
            </p:cNvPr>
            <p:cNvCxnSpPr>
              <a:stCxn id="8" idx="2"/>
            </p:cNvCxnSpPr>
            <p:nvPr/>
          </p:nvCxnSpPr>
          <p:spPr>
            <a:xfrm rot="5400000">
              <a:off x="5335012" y="2299215"/>
              <a:ext cx="36933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23">
              <a:extLst>
                <a:ext uri="{FF2B5EF4-FFF2-40B4-BE49-F238E27FC236}">
                  <a16:creationId xmlns:a16="http://schemas.microsoft.com/office/drawing/2014/main" id="{0F459725-1D4C-0C45-B485-842836E0841C}"/>
                </a:ext>
              </a:extLst>
            </p:cNvPr>
            <p:cNvCxnSpPr>
              <a:stCxn id="9" idx="2"/>
            </p:cNvCxnSpPr>
            <p:nvPr/>
          </p:nvCxnSpPr>
          <p:spPr>
            <a:xfrm rot="5400000">
              <a:off x="5788789" y="2116962"/>
              <a:ext cx="457200" cy="4523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24">
              <a:extLst>
                <a:ext uri="{FF2B5EF4-FFF2-40B4-BE49-F238E27FC236}">
                  <a16:creationId xmlns:a16="http://schemas.microsoft.com/office/drawing/2014/main" id="{403F3A33-E014-073B-355A-C4A0B4ED7370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6210220" y="1962231"/>
              <a:ext cx="604938" cy="9095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52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0F1D-9C32-4E6C-CA4F-1C5827D1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186A2-9C4F-A972-B39D-5D378312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Mật mã học hiện đại – Các khái niệm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65F10-FFFC-AB3D-6068-2C1D6EC4EA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671914"/>
            <a:ext cx="8674100" cy="4638478"/>
          </a:xfrm>
        </p:spPr>
        <p:txBody>
          <a:bodyPr/>
          <a:lstStyle/>
          <a:p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Một hệ thống mật mã là một bộ năm</a:t>
            </a:r>
            <a:endParaRPr lang="vi-VN" dirty="0"/>
          </a:p>
          <a:p>
            <a:pPr marL="0" indent="0">
              <a:buNone/>
            </a:pPr>
            <a:endParaRPr lang="en-VN" dirty="0"/>
          </a:p>
          <a:p>
            <a:pPr marL="0" indent="0" algn="just">
              <a:buNone/>
            </a:pPr>
            <a:r>
              <a:rPr lang="en-US" sz="2800" dirty="0">
                <a:cs typeface="Times New Roman" panose="02020603050405020304" pitchFamily="18" charset="0"/>
              </a:rPr>
              <a:t>T</a:t>
            </a:r>
            <a:r>
              <a:rPr lang="vi-VN" sz="2800" dirty="0">
                <a:cs typeface="Times New Roman" panose="02020603050405020304" pitchFamily="18" charset="0"/>
              </a:rPr>
              <a:t>hỏa mãn các điều kiện sau đây:</a:t>
            </a:r>
            <a:endParaRPr lang="en-US" sz="2800" dirty="0">
              <a:cs typeface="Times New Roman" panose="02020603050405020304" pitchFamily="18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Tập nguồn 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(plaintext)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là tập hữu hạn tất cả các bản tin nguồn cần mã hóa có thể 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 (ciphertext)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hữu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(key)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là tập hữu hạn các khóa có thể được sử 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(encryption)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(K,P)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 (decryption)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(K,C)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 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800" i="1" dirty="0" err="1">
                <a:cs typeface="Times New Roman" panose="02020603050405020304" pitchFamily="18" charset="0"/>
              </a:rPr>
              <a:t>Chú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ý</a:t>
            </a:r>
            <a:r>
              <a:rPr lang="en-US" sz="2800" i="1" dirty="0">
                <a:cs typeface="Times New Roman" panose="02020603050405020304" pitchFamily="18" charset="0"/>
              </a:rPr>
              <a:t>: </a:t>
            </a:r>
            <a:r>
              <a:rPr lang="en-US" sz="2800" i="1" dirty="0" err="1"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ánh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xạ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này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là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ánh</a:t>
            </a:r>
            <a:r>
              <a:rPr lang="en-US" sz="2800" i="1" dirty="0"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cs typeface="Times New Roman" panose="02020603050405020304" pitchFamily="18" charset="0"/>
              </a:rPr>
              <a:t>xạ</a:t>
            </a:r>
            <a:r>
              <a:rPr lang="en-US" sz="2800" i="1" dirty="0">
                <a:cs typeface="Times New Roman" panose="02020603050405020304" pitchFamily="18" charset="0"/>
              </a:rPr>
              <a:t> 1-1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9E672-126F-4D46-EFC4-DEFB8299314C}"/>
                  </a:ext>
                </a:extLst>
              </p:cNvPr>
              <p:cNvSpPr txBox="1"/>
              <p:nvPr/>
            </p:nvSpPr>
            <p:spPr>
              <a:xfrm>
                <a:off x="2819400" y="1378275"/>
                <a:ext cx="2427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9E672-126F-4D46-EFC4-DEFB82993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378275"/>
                <a:ext cx="2427972" cy="369332"/>
              </a:xfrm>
              <a:prstGeom prst="rect">
                <a:avLst/>
              </a:prstGeom>
              <a:blipFill>
                <a:blip r:embed="rId3"/>
                <a:stretch>
                  <a:fillRect l="-2604" r="-3646" b="-3333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90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CA99E06EF1E4686D55E5D38B35F2E" ma:contentTypeVersion="10" ma:contentTypeDescription="Create a new document." ma:contentTypeScope="" ma:versionID="8f8fc1ab4320cea799d629357966da7e">
  <xsd:schema xmlns:xsd="http://www.w3.org/2001/XMLSchema" xmlns:xs="http://www.w3.org/2001/XMLSchema" xmlns:p="http://schemas.microsoft.com/office/2006/metadata/properties" xmlns:ns2="7d526a88-71b4-405d-86fd-9b9f081c900b" xmlns:ns3="1d801c40-1bab-46c9-b957-e44884ff4112" targetNamespace="http://schemas.microsoft.com/office/2006/metadata/properties" ma:root="true" ma:fieldsID="d0cfbe4a7c9dd330fe5baacb1626e6f5" ns2:_="" ns3:_="">
    <xsd:import namespace="7d526a88-71b4-405d-86fd-9b9f081c900b"/>
    <xsd:import namespace="1d801c40-1bab-46c9-b957-e44884ff411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26a88-71b4-405d-86fd-9b9f081c900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801c40-1bab-46c9-b957-e44884ff411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0828884-68cb-4968-8b2f-c662d271c700}" ma:internalName="TaxCatchAll" ma:showField="CatchAllData" ma:web="1d801c40-1bab-46c9-b957-e44884ff41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801c40-1bab-46c9-b957-e44884ff4112" xsi:nil="true"/>
    <lcf76f155ced4ddcb4097134ff3c332f xmlns="7d526a88-71b4-405d-86fd-9b9f081c900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7D11C87-1E23-49B7-AB85-B9B61CC659A3}"/>
</file>

<file path=customXml/itemProps2.xml><?xml version="1.0" encoding="utf-8"?>
<ds:datastoreItem xmlns:ds="http://schemas.openxmlformats.org/officeDocument/2006/customXml" ds:itemID="{335A230B-2EAF-4BFF-90F2-54534BE4B5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CBC7D5-96E7-4E4E-9A14-1B81C17B966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4494</TotalTime>
  <Words>2599</Words>
  <Application>Microsoft Macintosh PowerPoint</Application>
  <PresentationFormat>On-screen Show (4:3)</PresentationFormat>
  <Paragraphs>264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Courier</vt:lpstr>
      <vt:lpstr>Lato</vt:lpstr>
      <vt:lpstr>Wingdings</vt:lpstr>
      <vt:lpstr>Office Theme</vt:lpstr>
      <vt:lpstr>PowerPoint Presentation</vt:lpstr>
      <vt:lpstr>PowerPoint Presentation</vt:lpstr>
      <vt:lpstr>CHƯƠNG 2: MẬT MÃ KHOÁ ĐỐI XỨNG </vt:lpstr>
      <vt:lpstr>Things to remember</vt:lpstr>
      <vt:lpstr>Mật mã học ứng dụng ở khắp mọi nơi </vt:lpstr>
      <vt:lpstr>Mật mã học ứng dụng ở khắp mọi nơi</vt:lpstr>
      <vt:lpstr>Đảm bảo tính chính xác trong các giao thức</vt:lpstr>
      <vt:lpstr>Đảm bảo tính chính xác trong các giao thức</vt:lpstr>
      <vt:lpstr>Mật mã học hiện đại – Các khái niệm </vt:lpstr>
      <vt:lpstr>Mật mã học hiện đại – Các khái niệm </vt:lpstr>
      <vt:lpstr>Mật mã khoá đối xứng </vt:lpstr>
      <vt:lpstr>Thế nào là mã mật bảo mật?</vt:lpstr>
      <vt:lpstr>Lý thuyết bảo mật thông tin (Shannon 1949) </vt:lpstr>
      <vt:lpstr>Mật mã dòng </vt:lpstr>
      <vt:lpstr>The One Time Pad (OTP) (Vernam 1917) </vt:lpstr>
      <vt:lpstr>Bộ phát số ngẫu nhiên - Pseudorandom Generators</vt:lpstr>
      <vt:lpstr>PRG không thể dự đoán (unpredictable)</vt:lpstr>
      <vt:lpstr>PRG không thể dự đoán (unpredictable)</vt:lpstr>
      <vt:lpstr>Chuỗi PRG yếu </vt:lpstr>
      <vt:lpstr>Ví dụ </vt:lpstr>
      <vt:lpstr>Chuỗi PRG yếu </vt:lpstr>
      <vt:lpstr>Chuỗi PRG yếu </vt:lpstr>
      <vt:lpstr>Bài tập </vt:lpstr>
      <vt:lpstr>Mật mã dòng </vt:lpstr>
      <vt:lpstr>RC4 </vt:lpstr>
      <vt:lpstr>Thuật toán mã dòng RC4 </vt:lpstr>
      <vt:lpstr>Thuật toán mã dòng RC4 </vt:lpstr>
      <vt:lpstr>Thuật toán mã dòng RC4 </vt:lpstr>
      <vt:lpstr>Thuật toán mã dòng RC4 </vt:lpstr>
      <vt:lpstr>Thuật toán mã dòng RC4 </vt:lpstr>
      <vt:lpstr>Bài tập </vt:lpstr>
      <vt:lpstr>Bài tập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Ta Thi Kim Hue</cp:lastModifiedBy>
  <cp:revision>42</cp:revision>
  <dcterms:created xsi:type="dcterms:W3CDTF">2021-05-28T04:32:29Z</dcterms:created>
  <dcterms:modified xsi:type="dcterms:W3CDTF">2023-03-27T10:08:44Z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0x01010065DCA99E06EF1E4686D55E5D38B35F2E</vt:lpwstr>
  </property>
</Properties>
</file>